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23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20BB5763-0896-4C37-AAB3-B7C5A21C9F78}"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6C426A5C-519D-48FA-829C-2A1F02B895C8}" type="slidenum">
              <a:rPr lang="en-US" altLang="en-US"/>
              <a:pPr/>
              <a:t>‹#›</a:t>
            </a:fld>
            <a:endParaRPr lang="en-US" altLang="en-US"/>
          </a:p>
        </p:txBody>
      </p:sp>
    </p:spTree>
    <p:extLst>
      <p:ext uri="{BB962C8B-B14F-4D97-AF65-F5344CB8AC3E}">
        <p14:creationId xmlns:p14="http://schemas.microsoft.com/office/powerpoint/2010/main" val="2942326756"/>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43D6ABD-E062-4901-9FA8-9DEFD17EF81E}" type="datetimeFigureOut">
              <a:rPr lang="en-US"/>
              <a:pPr>
                <a:defRPr/>
              </a:pPr>
              <a:t>2/24/2022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3"/>
          <p:cNvSpPr>
            <a:spLocks noGrp="1"/>
          </p:cNvSpPr>
          <p:nvPr>
            <p:ph type="sldNum" sz="quarter" idx="12"/>
          </p:nvPr>
        </p:nvSpPr>
        <p:spPr>
          <a:ln/>
        </p:spPr>
        <p:txBody>
          <a:bodyPr/>
          <a:lstStyle>
            <a:lvl1pPr>
              <a:defRPr/>
            </a:lvl1pPr>
          </a:lstStyle>
          <a:p>
            <a:fld id="{FFFAC07F-3F53-4784-9953-995F0F7F0A04}" type="slidenum">
              <a:rPr lang="en-US" altLang="en-US"/>
              <a:pPr/>
              <a:t>‹#›</a:t>
            </a:fld>
            <a:endParaRPr lang="en-US" altLang="en-US"/>
          </a:p>
        </p:txBody>
      </p:sp>
    </p:spTree>
    <p:extLst>
      <p:ext uri="{BB962C8B-B14F-4D97-AF65-F5344CB8AC3E}">
        <p14:creationId xmlns:p14="http://schemas.microsoft.com/office/powerpoint/2010/main" val="2805934332"/>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5AE21DC-AA37-4790-B740-1EF2E8A00DFE}" type="datetimeFigureOut">
              <a:rPr lang="en-US"/>
              <a:pPr>
                <a:defRPr/>
              </a:pPr>
              <a:t>2/24/2022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3"/>
          <p:cNvSpPr>
            <a:spLocks noGrp="1"/>
          </p:cNvSpPr>
          <p:nvPr>
            <p:ph type="sldNum" sz="quarter" idx="12"/>
          </p:nvPr>
        </p:nvSpPr>
        <p:spPr>
          <a:ln/>
        </p:spPr>
        <p:txBody>
          <a:bodyPr/>
          <a:lstStyle>
            <a:lvl1pPr>
              <a:defRPr/>
            </a:lvl1pPr>
          </a:lstStyle>
          <a:p>
            <a:fld id="{28A76907-083B-465E-8843-0CC3C59CD590}" type="slidenum">
              <a:rPr lang="en-US" altLang="en-US"/>
              <a:pPr/>
              <a:t>‹#›</a:t>
            </a:fld>
            <a:endParaRPr lang="en-US" altLang="en-US"/>
          </a:p>
        </p:txBody>
      </p:sp>
    </p:spTree>
    <p:extLst>
      <p:ext uri="{BB962C8B-B14F-4D97-AF65-F5344CB8AC3E}">
        <p14:creationId xmlns:p14="http://schemas.microsoft.com/office/powerpoint/2010/main" val="1196618957"/>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31366FA2-D13F-4DD7-AD01-70100D57C277}"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A70D4D5B-2BA2-4A10-8608-128DB4A6E11D}" type="slidenum">
              <a:rPr lang="en-US" altLang="en-US"/>
              <a:pPr/>
              <a:t>‹#›</a:t>
            </a:fld>
            <a:endParaRPr lang="en-US" altLang="en-US"/>
          </a:p>
        </p:txBody>
      </p:sp>
    </p:spTree>
    <p:extLst>
      <p:ext uri="{BB962C8B-B14F-4D97-AF65-F5344CB8AC3E}">
        <p14:creationId xmlns:p14="http://schemas.microsoft.com/office/powerpoint/2010/main" val="425548331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11031300-9213-45B7-A441-C1D9B66B482B}"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91D89762-8EAF-4FF2-BF68-15AE05EF470E}" type="slidenum">
              <a:rPr lang="en-US" altLang="en-US"/>
              <a:pPr/>
              <a:t>‹#›</a:t>
            </a:fld>
            <a:endParaRPr lang="en-US" altLang="en-US"/>
          </a:p>
        </p:txBody>
      </p:sp>
    </p:spTree>
    <p:extLst>
      <p:ext uri="{BB962C8B-B14F-4D97-AF65-F5344CB8AC3E}">
        <p14:creationId xmlns:p14="http://schemas.microsoft.com/office/powerpoint/2010/main" val="1642013859"/>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8F65E20C-4BBC-4B2B-B017-503BB8B51AD0}"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BF78CC78-CD65-4499-92FE-642B4BCF3607}" type="slidenum">
              <a:rPr lang="en-US" altLang="en-US"/>
              <a:pPr/>
              <a:t>‹#›</a:t>
            </a:fld>
            <a:endParaRPr lang="en-US" altLang="en-US"/>
          </a:p>
        </p:txBody>
      </p:sp>
    </p:spTree>
    <p:extLst>
      <p:ext uri="{BB962C8B-B14F-4D97-AF65-F5344CB8AC3E}">
        <p14:creationId xmlns:p14="http://schemas.microsoft.com/office/powerpoint/2010/main" val="501253083"/>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ABA32240-22BA-47A0-83E3-A3B5CB259B91}"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2DF8BC37-EC01-42CD-812A-CF5AAFFD268B}" type="slidenum">
              <a:rPr lang="en-US" altLang="en-US"/>
              <a:pPr/>
              <a:t>‹#›</a:t>
            </a:fld>
            <a:endParaRPr lang="en-US" altLang="en-US"/>
          </a:p>
        </p:txBody>
      </p:sp>
    </p:spTree>
    <p:extLst>
      <p:ext uri="{BB962C8B-B14F-4D97-AF65-F5344CB8AC3E}">
        <p14:creationId xmlns:p14="http://schemas.microsoft.com/office/powerpoint/2010/main" val="1567707692"/>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CAE4B236-22F3-40E4-8F50-CBA8CD532431}" type="datetimeFigureOut">
              <a:rPr lang="en-US"/>
              <a:pPr>
                <a:defRPr/>
              </a:pPr>
              <a:t>2/24/2022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3"/>
          <p:cNvSpPr>
            <a:spLocks noGrp="1"/>
          </p:cNvSpPr>
          <p:nvPr>
            <p:ph type="sldNum" sz="quarter" idx="12"/>
          </p:nvPr>
        </p:nvSpPr>
        <p:spPr>
          <a:ln/>
        </p:spPr>
        <p:txBody>
          <a:bodyPr/>
          <a:lstStyle>
            <a:lvl1pPr>
              <a:defRPr/>
            </a:lvl1pPr>
          </a:lstStyle>
          <a:p>
            <a:fld id="{49F1D7D6-66CD-41C6-B9E4-E57596400EEE}" type="slidenum">
              <a:rPr lang="en-US" altLang="en-US"/>
              <a:pPr/>
              <a:t>‹#›</a:t>
            </a:fld>
            <a:endParaRPr lang="en-US" altLang="en-US"/>
          </a:p>
        </p:txBody>
      </p:sp>
    </p:spTree>
    <p:extLst>
      <p:ext uri="{BB962C8B-B14F-4D97-AF65-F5344CB8AC3E}">
        <p14:creationId xmlns:p14="http://schemas.microsoft.com/office/powerpoint/2010/main" val="69893870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0">
              <a:defRPr sz="2800" b="0"/>
            </a:lvl1pPr>
            <a:lvl2pPr>
              <a:defRPr sz="2800" b="0"/>
            </a:lvl2pPr>
            <a:lvl3pPr>
              <a:defRPr sz="2800" b="0"/>
            </a:lvl3pPr>
            <a:lvl4pPr marL="1371600" indent="-342900">
              <a:buSzPct val="75000"/>
              <a:buFont typeface="Wingdings" panose="05000000000000000000" pitchFamily="2" charset="2"/>
              <a:buChar char="§"/>
              <a:defRPr sz="2800" b="0"/>
            </a:lvl4pPr>
            <a:lvl5pPr>
              <a:defRPr sz="2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p:txBody>
          <a:bodyPr/>
          <a:lstStyle>
            <a:lvl1pPr>
              <a:defRPr/>
            </a:lvl1pPr>
          </a:lstStyle>
          <a:p>
            <a:pPr>
              <a:defRPr/>
            </a:pPr>
            <a:endParaRPr lang="en-US"/>
          </a:p>
        </p:txBody>
      </p:sp>
      <p:sp>
        <p:nvSpPr>
          <p:cNvPr id="5" name="Slide Number Placeholder 3"/>
          <p:cNvSpPr>
            <a:spLocks noGrp="1"/>
          </p:cNvSpPr>
          <p:nvPr>
            <p:ph type="sldNum" sz="quarter" idx="11"/>
          </p:nvPr>
        </p:nvSpPr>
        <p:spPr/>
        <p:txBody>
          <a:bodyPr/>
          <a:lstStyle>
            <a:lvl1pPr>
              <a:defRPr/>
            </a:lvl1pPr>
          </a:lstStyle>
          <a:p>
            <a:fld id="{E56417E1-34A5-4331-8701-9B559AD41763}" type="slidenum">
              <a:rPr lang="en-US" altLang="en-US"/>
              <a:pPr/>
              <a:t>‹#›</a:t>
            </a:fld>
            <a:endParaRPr lang="en-US" altLang="en-US"/>
          </a:p>
        </p:txBody>
      </p:sp>
    </p:spTree>
    <p:extLst>
      <p:ext uri="{BB962C8B-B14F-4D97-AF65-F5344CB8AC3E}">
        <p14:creationId xmlns:p14="http://schemas.microsoft.com/office/powerpoint/2010/main" val="85394860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129EC20-FB8A-468C-BD32-A4DB4FCE1B81}" type="datetimeFigureOut">
              <a:rPr lang="en-US"/>
              <a:pPr>
                <a:defRPr/>
              </a:pPr>
              <a:t>2/24/2022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p:cNvSpPr>
            <a:spLocks noGrp="1"/>
          </p:cNvSpPr>
          <p:nvPr>
            <p:ph type="sldNum" sz="quarter" idx="12"/>
          </p:nvPr>
        </p:nvSpPr>
        <p:spPr>
          <a:ln/>
        </p:spPr>
        <p:txBody>
          <a:bodyPr/>
          <a:lstStyle>
            <a:lvl1pPr>
              <a:defRPr/>
            </a:lvl1pPr>
          </a:lstStyle>
          <a:p>
            <a:fld id="{356122B3-467C-4EC8-9F54-D05B780A4AB1}" type="slidenum">
              <a:rPr lang="en-US" altLang="en-US"/>
              <a:pPr/>
              <a:t>‹#›</a:t>
            </a:fld>
            <a:endParaRPr lang="en-US" altLang="en-US"/>
          </a:p>
        </p:txBody>
      </p:sp>
    </p:spTree>
    <p:extLst>
      <p:ext uri="{BB962C8B-B14F-4D97-AF65-F5344CB8AC3E}">
        <p14:creationId xmlns:p14="http://schemas.microsoft.com/office/powerpoint/2010/main" val="3479713268"/>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3"/>
          </p:nvPr>
        </p:nvSpPr>
        <p:spPr>
          <a:xfrm>
            <a:off x="457200"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651375"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5"/>
          </p:nvPr>
        </p:nvSpPr>
        <p:spPr>
          <a:ln/>
        </p:spPr>
        <p:txBody>
          <a:bodyPr/>
          <a:lstStyle>
            <a:lvl1pPr>
              <a:defRPr/>
            </a:lvl1pPr>
          </a:lstStyle>
          <a:p>
            <a:pPr>
              <a:defRPr/>
            </a:pPr>
            <a:fld id="{0685845A-4DDC-4913-972E-E1F911B92200}" type="datetimeFigureOut">
              <a:rPr lang="en-US"/>
              <a:pPr>
                <a:defRPr/>
              </a:pPr>
              <a:t>2/24/2022</a:t>
            </a:fld>
            <a:endParaRPr lang="en-US"/>
          </a:p>
        </p:txBody>
      </p:sp>
      <p:sp>
        <p:nvSpPr>
          <p:cNvPr id="6" name="Rectangle 5"/>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p:cNvSpPr>
            <a:spLocks noGrp="1"/>
          </p:cNvSpPr>
          <p:nvPr>
            <p:ph type="sldNum" sz="quarter" idx="17"/>
          </p:nvPr>
        </p:nvSpPr>
        <p:spPr>
          <a:ln/>
        </p:spPr>
        <p:txBody>
          <a:bodyPr/>
          <a:lstStyle>
            <a:lvl1pPr>
              <a:defRPr/>
            </a:lvl1pPr>
          </a:lstStyle>
          <a:p>
            <a:fld id="{8A8984ED-9866-4E70-B504-E5DC2D57BDBD}" type="slidenum">
              <a:rPr lang="en-US" altLang="en-US"/>
              <a:pPr/>
              <a:t>‹#›</a:t>
            </a:fld>
            <a:endParaRPr lang="en-US" altLang="en-US"/>
          </a:p>
        </p:txBody>
      </p:sp>
    </p:spTree>
    <p:extLst>
      <p:ext uri="{BB962C8B-B14F-4D97-AF65-F5344CB8AC3E}">
        <p14:creationId xmlns:p14="http://schemas.microsoft.com/office/powerpoint/2010/main" val="51470315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3"/>
          <p:cNvSpPr>
            <a:spLocks noGrp="1"/>
          </p:cNvSpPr>
          <p:nvPr>
            <p:ph sz="quarter" idx="13"/>
          </p:nvPr>
        </p:nvSpPr>
        <p:spPr>
          <a:xfrm>
            <a:off x="457200"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651375"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5"/>
          </p:nvPr>
        </p:nvSpPr>
        <p:spPr>
          <a:ln/>
        </p:spPr>
        <p:txBody>
          <a:bodyPr/>
          <a:lstStyle>
            <a:lvl1pPr>
              <a:defRPr/>
            </a:lvl1pPr>
          </a:lstStyle>
          <a:p>
            <a:pPr>
              <a:defRPr/>
            </a:pPr>
            <a:fld id="{9BC0EF52-67D3-4425-A5C1-13D167A7BD6C}" type="datetimeFigureOut">
              <a:rPr lang="en-US"/>
              <a:pPr>
                <a:defRPr/>
              </a:pPr>
              <a:t>2/24/2022</a:t>
            </a:fld>
            <a:endParaRPr lang="en-US"/>
          </a:p>
        </p:txBody>
      </p:sp>
      <p:sp>
        <p:nvSpPr>
          <p:cNvPr id="6" name="Rectangle 5"/>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p:cNvSpPr>
            <a:spLocks noGrp="1"/>
          </p:cNvSpPr>
          <p:nvPr>
            <p:ph type="sldNum" sz="quarter" idx="17"/>
          </p:nvPr>
        </p:nvSpPr>
        <p:spPr>
          <a:ln/>
        </p:spPr>
        <p:txBody>
          <a:bodyPr/>
          <a:lstStyle>
            <a:lvl1pPr>
              <a:defRPr/>
            </a:lvl1pPr>
          </a:lstStyle>
          <a:p>
            <a:fld id="{A20F32A6-33A2-450B-8146-875B23446CCA}" type="slidenum">
              <a:rPr lang="en-US" altLang="en-US"/>
              <a:pPr/>
              <a:t>‹#›</a:t>
            </a:fld>
            <a:endParaRPr lang="en-US" altLang="en-US"/>
          </a:p>
        </p:txBody>
      </p:sp>
    </p:spTree>
    <p:extLst>
      <p:ext uri="{BB962C8B-B14F-4D97-AF65-F5344CB8AC3E}">
        <p14:creationId xmlns:p14="http://schemas.microsoft.com/office/powerpoint/2010/main" val="156117798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Imag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3"/>
          <p:cNvSpPr>
            <a:spLocks noGrp="1"/>
          </p:cNvSpPr>
          <p:nvPr>
            <p:ph sz="quarter" idx="13"/>
          </p:nvPr>
        </p:nvSpPr>
        <p:spPr>
          <a:xfrm>
            <a:off x="457200" y="1153078"/>
            <a:ext cx="8229600" cy="213346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3472070"/>
            <a:ext cx="8229600" cy="217363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5"/>
          </p:nvPr>
        </p:nvSpPr>
        <p:spPr>
          <a:ln/>
        </p:spPr>
        <p:txBody>
          <a:bodyPr/>
          <a:lstStyle>
            <a:lvl1pPr>
              <a:defRPr/>
            </a:lvl1pPr>
          </a:lstStyle>
          <a:p>
            <a:pPr>
              <a:defRPr/>
            </a:pPr>
            <a:fld id="{112D5A84-77E3-4072-81BF-9D9C17CE5870}" type="datetimeFigureOut">
              <a:rPr lang="en-US"/>
              <a:pPr>
                <a:defRPr/>
              </a:pPr>
              <a:t>2/24/2022</a:t>
            </a:fld>
            <a:endParaRPr lang="en-US"/>
          </a:p>
        </p:txBody>
      </p:sp>
      <p:sp>
        <p:nvSpPr>
          <p:cNvPr id="6" name="Rectangle 5"/>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p:cNvSpPr>
            <a:spLocks noGrp="1"/>
          </p:cNvSpPr>
          <p:nvPr>
            <p:ph type="sldNum" sz="quarter" idx="17"/>
          </p:nvPr>
        </p:nvSpPr>
        <p:spPr>
          <a:ln/>
        </p:spPr>
        <p:txBody>
          <a:bodyPr/>
          <a:lstStyle>
            <a:lvl1pPr>
              <a:defRPr/>
            </a:lvl1pPr>
          </a:lstStyle>
          <a:p>
            <a:fld id="{7B0115B4-2EC0-4612-BF38-57AA0205CAC5}" type="slidenum">
              <a:rPr lang="en-US" altLang="en-US"/>
              <a:pPr/>
              <a:t>‹#›</a:t>
            </a:fld>
            <a:endParaRPr lang="en-US" altLang="en-US"/>
          </a:p>
        </p:txBody>
      </p:sp>
    </p:spTree>
    <p:extLst>
      <p:ext uri="{BB962C8B-B14F-4D97-AF65-F5344CB8AC3E}">
        <p14:creationId xmlns:p14="http://schemas.microsoft.com/office/powerpoint/2010/main" val="349576486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4"/>
          <p:cNvSpPr>
            <a:spLocks noGrp="1" noChangeArrowheads="1"/>
          </p:cNvSpPr>
          <p:nvPr>
            <p:ph type="dt" sz="half" idx="10"/>
          </p:nvPr>
        </p:nvSpPr>
        <p:spPr>
          <a:ln/>
        </p:spPr>
        <p:txBody>
          <a:bodyPr/>
          <a:lstStyle>
            <a:lvl1pPr>
              <a:defRPr/>
            </a:lvl1pPr>
          </a:lstStyle>
          <a:p>
            <a:pPr>
              <a:defRPr/>
            </a:pPr>
            <a:fld id="{F31A76FA-2B25-4003-82AB-790E077B83A5}" type="datetimeFigureOut">
              <a:rPr lang="en-US"/>
              <a:pPr>
                <a:defRPr/>
              </a:pPr>
              <a:t>2/24/2022</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Slide Number Placeholder 3"/>
          <p:cNvSpPr>
            <a:spLocks noGrp="1"/>
          </p:cNvSpPr>
          <p:nvPr>
            <p:ph type="sldNum" sz="quarter" idx="12"/>
          </p:nvPr>
        </p:nvSpPr>
        <p:spPr>
          <a:ln/>
        </p:spPr>
        <p:txBody>
          <a:bodyPr/>
          <a:lstStyle>
            <a:lvl1pPr>
              <a:defRPr/>
            </a:lvl1pPr>
          </a:lstStyle>
          <a:p>
            <a:fld id="{4CB41295-2DBE-40DD-93E5-2E3865EC808E}" type="slidenum">
              <a:rPr lang="en-US" altLang="en-US"/>
              <a:pPr/>
              <a:t>‹#›</a:t>
            </a:fld>
            <a:endParaRPr lang="en-US" altLang="en-US"/>
          </a:p>
        </p:txBody>
      </p:sp>
    </p:spTree>
    <p:extLst>
      <p:ext uri="{BB962C8B-B14F-4D97-AF65-F5344CB8AC3E}">
        <p14:creationId xmlns:p14="http://schemas.microsoft.com/office/powerpoint/2010/main" val="130023731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ABAB5D40-2DC0-4498-8FCF-C12A005AF5D4}" type="datetimeFigureOut">
              <a:rPr lang="en-US"/>
              <a:pPr>
                <a:defRPr/>
              </a:pPr>
              <a:t>2/24/2022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3"/>
          <p:cNvSpPr>
            <a:spLocks noGrp="1"/>
          </p:cNvSpPr>
          <p:nvPr>
            <p:ph type="sldNum" sz="quarter" idx="12"/>
          </p:nvPr>
        </p:nvSpPr>
        <p:spPr>
          <a:ln/>
        </p:spPr>
        <p:txBody>
          <a:bodyPr/>
          <a:lstStyle>
            <a:lvl1pPr>
              <a:defRPr/>
            </a:lvl1pPr>
          </a:lstStyle>
          <a:p>
            <a:fld id="{DEE10D4F-90AC-4ED1-8688-B24EF5C9ED9D}" type="slidenum">
              <a:rPr lang="en-US" altLang="en-US"/>
              <a:pPr/>
              <a:t>‹#›</a:t>
            </a:fld>
            <a:endParaRPr lang="en-US" altLang="en-US"/>
          </a:p>
        </p:txBody>
      </p:sp>
    </p:spTree>
    <p:extLst>
      <p:ext uri="{BB962C8B-B14F-4D97-AF65-F5344CB8AC3E}">
        <p14:creationId xmlns:p14="http://schemas.microsoft.com/office/powerpoint/2010/main" val="21106965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lvl1pPr>
          </a:lstStyle>
          <a:p>
            <a:pPr>
              <a:defRPr/>
            </a:pPr>
            <a:fld id="{343C705C-CC66-4808-805D-F8CD0CE64434}" type="datetimeFigureOut">
              <a:rPr lang="en-US"/>
              <a:pPr>
                <a:defRPr/>
              </a:pPr>
              <a:t>2/24/2022</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934200" y="6245225"/>
            <a:ext cx="2133600" cy="476250"/>
          </a:xfrm>
        </p:spPr>
        <p:txBody>
          <a:bodyPr/>
          <a:lstStyle>
            <a:lvl1pPr>
              <a:defRPr/>
            </a:lvl1pPr>
          </a:lstStyle>
          <a:p>
            <a:fld id="{A852FD24-4DCF-4D07-9D1C-9F3DA1855F7E}" type="slidenum">
              <a:rPr lang="en-US" altLang="en-US"/>
              <a:pPr/>
              <a:t>‹#›</a:t>
            </a:fld>
            <a:endParaRPr lang="en-US" altLang="en-US"/>
          </a:p>
        </p:txBody>
      </p:sp>
    </p:spTree>
    <p:extLst>
      <p:ext uri="{BB962C8B-B14F-4D97-AF65-F5344CB8AC3E}">
        <p14:creationId xmlns:p14="http://schemas.microsoft.com/office/powerpoint/2010/main" val="258367144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EMA Visual Templat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98438"/>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57200" y="10683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smtClean="0">
                <a:latin typeface="+mn-lt"/>
                <a:cs typeface="+mn-cs"/>
              </a:defRPr>
            </a:lvl1pPr>
          </a:lstStyle>
          <a:p>
            <a:pPr>
              <a:defRPr/>
            </a:pPr>
            <a:fld id="{8E335DCD-5891-41CD-B825-55A7072027A6}" type="datetimeFigureOut">
              <a:rPr lang="en-US"/>
              <a:pPr>
                <a:defRPr/>
              </a:pPr>
              <a:t>2/24/2022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latin typeface="+mn-lt"/>
                <a:cs typeface="+mn-cs"/>
              </a:defRPr>
            </a:lvl1pPr>
          </a:lstStyle>
          <a:p>
            <a:pPr>
              <a:defRPr/>
            </a:pPr>
            <a:endParaRPr lang="en-US"/>
          </a:p>
        </p:txBody>
      </p:sp>
      <p:cxnSp>
        <p:nvCxnSpPr>
          <p:cNvPr id="8" name="Straight Connector 7"/>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fld id="{999BB897-FA36-420B-83DE-C1662AFF765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9" r:id="rId1"/>
    <p:sldLayoutId id="2147483693" r:id="rId2"/>
    <p:sldLayoutId id="2147483680" r:id="rId3"/>
    <p:sldLayoutId id="2147483681" r:id="rId4"/>
    <p:sldLayoutId id="2147483682" r:id="rId5"/>
    <p:sldLayoutId id="2147483683" r:id="rId6"/>
    <p:sldLayoutId id="2147483684" r:id="rId7"/>
    <p:sldLayoutId id="2147483685" r:id="rId8"/>
    <p:sldLayoutId id="2147483694" r:id="rId9"/>
    <p:sldLayoutId id="2147483686" r:id="rId10"/>
    <p:sldLayoutId id="2147483687" r:id="rId11"/>
    <p:sldLayoutId id="2147483688" r:id="rId12"/>
    <p:sldLayoutId id="2147483689" r:id="rId13"/>
    <p:sldLayoutId id="2147483690" r:id="rId14"/>
    <p:sldLayoutId id="2147483691" r:id="rId15"/>
    <p:sldLayoutId id="2147483692" r:id="rId16"/>
  </p:sldLayoutIdLst>
  <p:transition>
    <p:wipe dir="r"/>
  </p:transition>
  <p:txStyles>
    <p:titleStyle>
      <a:lvl1pPr algn="l" rtl="0" fontAlgn="base">
        <a:spcBef>
          <a:spcPct val="0"/>
        </a:spcBef>
        <a:spcAft>
          <a:spcPct val="0"/>
        </a:spcAft>
        <a:defRPr sz="3800" b="1">
          <a:solidFill>
            <a:srgbClr val="000066"/>
          </a:solidFill>
          <a:latin typeface="+mj-lt"/>
          <a:ea typeface="+mj-ea"/>
          <a:cs typeface="+mj-cs"/>
        </a:defRPr>
      </a:lvl1pPr>
      <a:lvl2pPr algn="l" rtl="0" fontAlgn="base">
        <a:spcBef>
          <a:spcPct val="0"/>
        </a:spcBef>
        <a:spcAft>
          <a:spcPct val="0"/>
        </a:spcAft>
        <a:defRPr sz="3800" b="1">
          <a:solidFill>
            <a:srgbClr val="000066"/>
          </a:solidFill>
          <a:latin typeface="Times New Roman" pitchFamily="18" charset="0"/>
          <a:cs typeface="Arial" charset="0"/>
        </a:defRPr>
      </a:lvl2pPr>
      <a:lvl3pPr algn="l" rtl="0" fontAlgn="base">
        <a:spcBef>
          <a:spcPct val="0"/>
        </a:spcBef>
        <a:spcAft>
          <a:spcPct val="0"/>
        </a:spcAft>
        <a:defRPr sz="3800" b="1">
          <a:solidFill>
            <a:srgbClr val="000066"/>
          </a:solidFill>
          <a:latin typeface="Times New Roman" pitchFamily="18" charset="0"/>
          <a:cs typeface="Arial" charset="0"/>
        </a:defRPr>
      </a:lvl3pPr>
      <a:lvl4pPr algn="l" rtl="0" fontAlgn="base">
        <a:spcBef>
          <a:spcPct val="0"/>
        </a:spcBef>
        <a:spcAft>
          <a:spcPct val="0"/>
        </a:spcAft>
        <a:defRPr sz="3800" b="1">
          <a:solidFill>
            <a:srgbClr val="000066"/>
          </a:solidFill>
          <a:latin typeface="Times New Roman" pitchFamily="18" charset="0"/>
          <a:cs typeface="Arial" charset="0"/>
        </a:defRPr>
      </a:lvl4pPr>
      <a:lvl5pPr algn="l" rtl="0" fontAlgn="base">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algn="l" rtl="0" fontAlgn="base">
        <a:spcBef>
          <a:spcPct val="20000"/>
        </a:spcBef>
        <a:spcAft>
          <a:spcPct val="0"/>
        </a:spcAft>
        <a:tabLst>
          <a:tab pos="401638" algn="l"/>
        </a:tabLst>
        <a:defRPr sz="2800">
          <a:solidFill>
            <a:srgbClr val="000066"/>
          </a:solidFill>
          <a:latin typeface="+mn-lt"/>
          <a:ea typeface="+mn-ea"/>
          <a:cs typeface="+mn-cs"/>
        </a:defRPr>
      </a:lvl1pPr>
      <a:lvl2pPr marL="457200" indent="-342900" algn="l" rtl="0" fontAlgn="base">
        <a:spcBef>
          <a:spcPct val="20000"/>
        </a:spcBef>
        <a:spcAft>
          <a:spcPct val="0"/>
        </a:spcAft>
        <a:buFont typeface="Arial" panose="020B0604020202020204" pitchFamily="34" charset="0"/>
        <a:buChar char="•"/>
        <a:tabLst>
          <a:tab pos="401638" algn="l"/>
        </a:tabLst>
        <a:defRPr sz="2800">
          <a:solidFill>
            <a:srgbClr val="000066"/>
          </a:solidFill>
          <a:latin typeface="+mn-lt"/>
          <a:cs typeface="+mn-cs"/>
        </a:defRPr>
      </a:lvl2pPr>
      <a:lvl3pPr marL="914400" indent="-342900" algn="l" rtl="0" fontAlgn="base">
        <a:spcBef>
          <a:spcPct val="20000"/>
        </a:spcBef>
        <a:spcAft>
          <a:spcPct val="0"/>
        </a:spcAft>
        <a:buFont typeface="Wingdings" panose="05000000000000000000" pitchFamily="2" charset="2"/>
        <a:buChar char="§"/>
        <a:tabLst>
          <a:tab pos="401638" algn="l"/>
        </a:tabLst>
        <a:defRPr sz="2800">
          <a:solidFill>
            <a:srgbClr val="000066"/>
          </a:solidFill>
          <a:latin typeface="+mn-lt"/>
          <a:cs typeface="+mn-cs"/>
        </a:defRPr>
      </a:lvl3pPr>
      <a:lvl4pPr marL="1371600" indent="-342900" algn="l" rtl="0" fontAlgn="base">
        <a:spcBef>
          <a:spcPct val="20000"/>
        </a:spcBef>
        <a:spcAft>
          <a:spcPct val="0"/>
        </a:spcAft>
        <a:buFont typeface="Wingdings" panose="05000000000000000000" pitchFamily="2" charset="2"/>
        <a:buChar char="§"/>
        <a:tabLst>
          <a:tab pos="401638" algn="l"/>
        </a:tabLst>
        <a:defRPr sz="2800">
          <a:solidFill>
            <a:srgbClr val="000066"/>
          </a:solidFill>
          <a:latin typeface="+mn-lt"/>
          <a:cs typeface="+mn-cs"/>
        </a:defRPr>
      </a:lvl4pPr>
      <a:lvl5pPr marL="2174875" indent="-228600" algn="l" rtl="0" fontAlgn="base">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raining.fema.gov/emiweb/is/icsresource/assets/hspd-5.pdf" TargetMode="External"/><Relationship Id="rId2" Type="http://schemas.openxmlformats.org/officeDocument/2006/relationships/hyperlink" Target="https://www.fema.gov/national-incident-management-system" TargetMode="External"/><Relationship Id="rId1" Type="http://schemas.openxmlformats.org/officeDocument/2006/relationships/slideLayout" Target="../slideLayouts/slideLayout2.xml"/><Relationship Id="rId4" Type="http://schemas.openxmlformats.org/officeDocument/2006/relationships/hyperlink" Target="https://www.dhs.gov/presidential-policy-directive-8-national-preparednes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spcBef>
                <a:spcPct val="100000"/>
              </a:spcBef>
              <a:buSzPct val="99000"/>
            </a:pPr>
            <a:r>
              <a:rPr lang="en-US" altLang="en-US"/>
              <a:t>Course Welcome</a:t>
            </a:r>
          </a:p>
        </p:txBody>
      </p:sp>
      <p:sp>
        <p:nvSpPr>
          <p:cNvPr id="2" name="Content Placeholder 1"/>
          <p:cNvSpPr>
            <a:spLocks noGrp="1"/>
          </p:cNvSpPr>
          <p:nvPr>
            <p:ph sz="quarter" idx="13"/>
          </p:nvPr>
        </p:nvSpPr>
        <p:spPr/>
        <p:txBody>
          <a:bodyPr>
            <a:normAutofit fontScale="55000" lnSpcReduction="20000"/>
          </a:bodyPr>
          <a:lstStyle/>
          <a:p>
            <a:pPr>
              <a:spcBef>
                <a:spcPct val="100000"/>
              </a:spcBef>
              <a:buSzPct val="99000"/>
            </a:pPr>
            <a:r>
              <a:rPr lang="en-US" kern="1200">
                <a:latin typeface="Arial" panose="020B0604020202020204" pitchFamily="34" charset="0"/>
                <a:cs typeface="Arial" panose="020B0604020202020204" pitchFamily="34" charset="0"/>
              </a:rPr>
              <a:t>The Emergency Management Institute developed the IS-200.c Basic Incident Command System for Initial Response, ICS 200 course in collaboration with:</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National Wildfire Coordinating Group (NWCG)</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U.S. Department of Agriculture (USDA)</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U.S. Fire Administration's National Fire Programs Branch </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United States Coast Guard (USCG)</a:t>
            </a:r>
            <a:endParaRPr lang="en-US"/>
          </a:p>
          <a:p>
            <a:pPr>
              <a:spcBef>
                <a:spcPct val="100000"/>
              </a:spcBef>
              <a:buSzPct val="99000"/>
            </a:pPr>
            <a:r>
              <a:rPr lang="en-US" kern="1200">
                <a:latin typeface="Arial" panose="020B0604020202020204" pitchFamily="34" charset="0"/>
                <a:cs typeface="Arial" panose="020B0604020202020204" pitchFamily="34" charset="0"/>
              </a:rPr>
              <a:t>IS-200.c follows NIMS guidelines and meets the National Incident Management System (NIMS) Baseline Training requirements for ICS 200. </a:t>
            </a:r>
            <a:endParaRPr lang="en-US"/>
          </a:p>
        </p:txBody>
      </p:sp>
      <p:pic>
        <p:nvPicPr>
          <p:cNvPr id="8" name="Picture 4" descr="Image of the United States with logos of Federal Emergency Management Agency, US Department of Agriculture, National Wildfire Coordinating Group, US Coast Guard, US Fire Administration."/>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764325" y="1922647"/>
            <a:ext cx="3809524" cy="295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A20F32A6-33A2-450B-8146-875B23446CCA}" type="slidenum">
              <a:rPr lang="en-US" altLang="en-US" smtClean="0"/>
              <a:pPr>
                <a:spcBef>
                  <a:spcPct val="100000"/>
                </a:spcBef>
                <a:buSzPct val="99000"/>
              </a:pPr>
              <a:t>1</a:t>
            </a:fld>
            <a:endParaRPr lang="en-US" altLang="en-US"/>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spcBef>
                <a:spcPct val="100000"/>
              </a:spcBef>
              <a:buSzPct val="99000"/>
            </a:pPr>
            <a:r>
              <a:rPr lang="en-US" altLang="en-US"/>
              <a:t>Lesson 1 Overview</a:t>
            </a:r>
          </a:p>
        </p:txBody>
      </p:sp>
      <p:sp>
        <p:nvSpPr>
          <p:cNvPr id="2" name="Content Placeholder 1"/>
          <p:cNvSpPr>
            <a:spLocks noGrp="1"/>
          </p:cNvSpPr>
          <p:nvPr>
            <p:ph idx="1"/>
          </p:nvPr>
        </p:nvSpPr>
        <p:spPr/>
        <p:txBody>
          <a:bodyPr>
            <a:normAutofit fontScale="92500" lnSpcReduction="10000"/>
          </a:bodyPr>
          <a:lstStyle/>
          <a:p>
            <a:pPr>
              <a:spcBef>
                <a:spcPct val="100000"/>
              </a:spcBef>
              <a:buSzPct val="99000"/>
            </a:pPr>
            <a:r>
              <a:rPr lang="en-US" kern="1200" dirty="0">
                <a:latin typeface="Arial" panose="020B0604020202020204" pitchFamily="34" charset="0"/>
                <a:cs typeface="Arial" panose="020B0604020202020204" pitchFamily="34" charset="0"/>
              </a:rPr>
              <a:t>This lesson provides an overview of the Incident Command System (ICS) and the National Incident Management System (NIMS).</a:t>
            </a:r>
            <a:endParaRPr lang="en-US" dirty="0"/>
          </a:p>
          <a:p>
            <a:pPr>
              <a:spcBef>
                <a:spcPct val="100000"/>
              </a:spcBef>
              <a:buSzPct val="99000"/>
            </a:pPr>
            <a:r>
              <a:rPr lang="en-US" b="1" kern="1200" dirty="0">
                <a:latin typeface="Arial" panose="020B0604020202020204" pitchFamily="34" charset="0"/>
                <a:cs typeface="Arial" panose="020B0604020202020204" pitchFamily="34" charset="0"/>
              </a:rPr>
              <a:t>Lesson Objectives</a:t>
            </a:r>
            <a:endParaRPr lang="en-US" dirty="0"/>
          </a:p>
          <a:p>
            <a:pPr>
              <a:spcBef>
                <a:spcPct val="100000"/>
              </a:spcBef>
              <a:buSzPct val="99000"/>
            </a:pPr>
            <a:r>
              <a:rPr lang="en-US" kern="1200" dirty="0">
                <a:latin typeface="Arial" panose="020B0604020202020204" pitchFamily="34" charset="0"/>
                <a:cs typeface="Arial" panose="020B0604020202020204" pitchFamily="34" charset="0"/>
              </a:rPr>
              <a:t>At the end of this lesson, you should be able to:</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Describe the Incident Command System(ICS).</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Describe the National Incident Management System (NIMS). </a:t>
            </a:r>
            <a:endParaRPr lang="en-US" dirty="0"/>
          </a:p>
        </p:txBody>
      </p:sp>
      <p:sp>
        <p:nvSpPr>
          <p:cNvPr id="3" name="Slide Number Placeholder 2"/>
          <p:cNvSpPr>
            <a:spLocks noGrp="1"/>
          </p:cNvSpPr>
          <p:nvPr>
            <p:ph type="sldNum" sz="quarter" idx="11"/>
          </p:nvPr>
        </p:nvSpPr>
        <p:spPr/>
        <p:txBody>
          <a:bodyPr/>
          <a:lstStyle/>
          <a:p>
            <a:pPr>
              <a:spcBef>
                <a:spcPct val="100000"/>
              </a:spcBef>
              <a:buSzPct val="99000"/>
            </a:pPr>
            <a:fld id="{E56417E1-34A5-4331-8701-9B559AD41763}" type="slidenum">
              <a:rPr lang="en-US" altLang="en-US" smtClean="0"/>
              <a:pPr>
                <a:spcBef>
                  <a:spcPct val="100000"/>
                </a:spcBef>
                <a:buSzPct val="99000"/>
              </a:pPr>
              <a:t>10</a:t>
            </a:fld>
            <a:endParaRPr lang="en-US" altLang="en-US"/>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spcBef>
                <a:spcPct val="100000"/>
              </a:spcBef>
              <a:buSzPct val="99000"/>
            </a:pPr>
            <a:r>
              <a:rPr lang="en-US" altLang="en-US"/>
              <a:t>Incident Command System (ICS)</a:t>
            </a:r>
          </a:p>
        </p:txBody>
      </p:sp>
      <p:sp>
        <p:nvSpPr>
          <p:cNvPr id="2" name="Content Placeholder 1"/>
          <p:cNvSpPr>
            <a:spLocks noGrp="1"/>
          </p:cNvSpPr>
          <p:nvPr>
            <p:ph sz="quarter" idx="13"/>
          </p:nvPr>
        </p:nvSpPr>
        <p:spPr>
          <a:xfrm>
            <a:off x="457200" y="1153077"/>
            <a:ext cx="4591050" cy="4492625"/>
          </a:xfrm>
        </p:spPr>
        <p:txBody>
          <a:bodyPr>
            <a:noAutofit/>
          </a:bodyPr>
          <a:lstStyle/>
          <a:p>
            <a:pPr>
              <a:spcBef>
                <a:spcPct val="100000"/>
              </a:spcBef>
              <a:buSzPct val="99000"/>
            </a:pPr>
            <a:r>
              <a:rPr lang="en-US" sz="1600" kern="1200" dirty="0">
                <a:latin typeface="Arial" panose="020B0604020202020204" pitchFamily="34" charset="0"/>
                <a:cs typeface="Arial" panose="020B0604020202020204" pitchFamily="34" charset="0"/>
              </a:rPr>
              <a:t>ICS:</a:t>
            </a:r>
            <a:endParaRPr lang="en-US" sz="1600" dirty="0"/>
          </a:p>
          <a:p>
            <a:pPr marL="254000" lvl="1" indent="-254000">
              <a:spcBef>
                <a:spcPct val="100000"/>
              </a:spcBef>
              <a:buSzPct val="99000"/>
            </a:pPr>
            <a:r>
              <a:rPr lang="en-US" sz="1600" kern="1200" dirty="0">
                <a:latin typeface="Arial" panose="020B0604020202020204" pitchFamily="34" charset="0"/>
                <a:cs typeface="Arial" panose="020B0604020202020204" pitchFamily="34" charset="0"/>
              </a:rPr>
              <a:t>Is a standardized management tool for meeting the demands of small or large emergency or nonemergency situations </a:t>
            </a:r>
            <a:endParaRPr lang="en-US" sz="1600" dirty="0"/>
          </a:p>
          <a:p>
            <a:pPr marL="254000" lvl="1" indent="-254000">
              <a:spcBef>
                <a:spcPct val="100000"/>
              </a:spcBef>
              <a:buSzPct val="99000"/>
            </a:pPr>
            <a:r>
              <a:rPr lang="en-US" sz="1600" kern="1200" dirty="0">
                <a:latin typeface="Arial" panose="020B0604020202020204" pitchFamily="34" charset="0"/>
                <a:cs typeface="Arial" panose="020B0604020202020204" pitchFamily="34" charset="0"/>
              </a:rPr>
              <a:t>Represents "best practices," and has become the standard for emergency management across the country </a:t>
            </a:r>
            <a:endParaRPr lang="en-US" sz="1600" dirty="0"/>
          </a:p>
          <a:p>
            <a:pPr marL="254000" lvl="1" indent="-254000">
              <a:spcBef>
                <a:spcPct val="100000"/>
              </a:spcBef>
              <a:buSzPct val="99000"/>
            </a:pPr>
            <a:r>
              <a:rPr lang="en-US" sz="1600" kern="1200" dirty="0">
                <a:latin typeface="Arial" panose="020B0604020202020204" pitchFamily="34" charset="0"/>
                <a:cs typeface="Arial" panose="020B0604020202020204" pitchFamily="34" charset="0"/>
              </a:rPr>
              <a:t>May be used for planned events, natural disasters, and acts of terrorism </a:t>
            </a:r>
            <a:endParaRPr lang="en-US" sz="1600" dirty="0"/>
          </a:p>
          <a:p>
            <a:pPr marL="254000" lvl="1" indent="-254000">
              <a:spcBef>
                <a:spcPct val="100000"/>
              </a:spcBef>
              <a:buSzPct val="99000"/>
            </a:pPr>
            <a:r>
              <a:rPr lang="en-US" sz="1600" kern="1200" dirty="0">
                <a:latin typeface="Arial" panose="020B0604020202020204" pitchFamily="34" charset="0"/>
                <a:cs typeface="Arial" panose="020B0604020202020204" pitchFamily="34" charset="0"/>
              </a:rPr>
              <a:t>Is a part of the National Incident Management System (NIMS)</a:t>
            </a:r>
            <a:endParaRPr lang="en-US" sz="1600" dirty="0"/>
          </a:p>
          <a:p>
            <a:pPr>
              <a:spcBef>
                <a:spcPct val="100000"/>
              </a:spcBef>
              <a:buSzPct val="99000"/>
            </a:pPr>
            <a:r>
              <a:rPr lang="en-US" sz="1600" kern="1200" dirty="0">
                <a:latin typeface="Arial" panose="020B0604020202020204" pitchFamily="34" charset="0"/>
                <a:cs typeface="Arial" panose="020B0604020202020204" pitchFamily="34" charset="0"/>
              </a:rPr>
              <a:t>ICS is not just a standardized organizational chart, but an entire management system.</a:t>
            </a:r>
            <a:endParaRPr lang="en-US" sz="1600" dirty="0"/>
          </a:p>
        </p:txBody>
      </p:sp>
      <p:pic>
        <p:nvPicPr>
          <p:cNvPr id="8" name="Picture 4" descr="Image 1:  Two public health responders sit leaning against a wall to rest.  Image 2:  A group of responders look at papers as they discuss plans"/>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165350"/>
            <a:ext cx="17145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A20F32A6-33A2-450B-8146-875B23446CCA}" type="slidenum">
              <a:rPr lang="en-US" altLang="en-US" smtClean="0"/>
              <a:pPr>
                <a:spcBef>
                  <a:spcPct val="100000"/>
                </a:spcBef>
                <a:buSzPct val="99000"/>
              </a:pPr>
              <a:t>11</a:t>
            </a:fld>
            <a:endParaRPr lang="en-US" altLang="en-US"/>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spcBef>
                <a:spcPct val="100000"/>
              </a:spcBef>
              <a:buSzPct val="99000"/>
            </a:pPr>
            <a:r>
              <a:rPr lang="en-US" altLang="en-US"/>
              <a:t>Why ICS?</a:t>
            </a:r>
          </a:p>
        </p:txBody>
      </p:sp>
      <p:sp>
        <p:nvSpPr>
          <p:cNvPr id="2" name="Content Placeholder 1"/>
          <p:cNvSpPr>
            <a:spLocks noGrp="1"/>
          </p:cNvSpPr>
          <p:nvPr>
            <p:ph sz="quarter" idx="13"/>
          </p:nvPr>
        </p:nvSpPr>
        <p:spPr/>
        <p:txBody>
          <a:bodyPr>
            <a:normAutofit fontScale="77500" lnSpcReduction="20000"/>
          </a:bodyPr>
          <a:lstStyle/>
          <a:p>
            <a:pPr>
              <a:spcBef>
                <a:spcPct val="100000"/>
              </a:spcBef>
              <a:buSzPct val="99000"/>
            </a:pPr>
            <a:r>
              <a:rPr lang="en-US" kern="1200">
                <a:latin typeface="Arial" panose="020B0604020202020204" pitchFamily="34" charset="0"/>
                <a:cs typeface="Arial" panose="020B0604020202020204" pitchFamily="34" charset="0"/>
              </a:rPr>
              <a:t>All levels of government, the private sector, and nongovernmental agencies must be prepared to prevent, protect against, mitigate, respond to, and recover from a wide spectrum of major events and natural disasters that exceed the capabilities of any single entity. Threats from natural disasters and human-caused events, such as terrorism, require a unified and coordinated national approach to planning and to domestic incident management.</a:t>
            </a:r>
            <a:endParaRPr lang="en-US"/>
          </a:p>
        </p:txBody>
      </p:sp>
      <p:pic>
        <p:nvPicPr>
          <p:cNvPr id="8" name="Picture 4" descr="Firefighters and military personnel unfurl a flag at the site of the September 11, 2001, attack on the Pentagon."/>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A20F32A6-33A2-450B-8146-875B23446CCA}" type="slidenum">
              <a:rPr lang="en-US" altLang="en-US" smtClean="0"/>
              <a:pPr>
                <a:spcBef>
                  <a:spcPct val="100000"/>
                </a:spcBef>
                <a:buSzPct val="99000"/>
              </a:pPr>
              <a:t>12</a:t>
            </a:fld>
            <a:endParaRPr lang="en-US" altLang="en-US"/>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spcBef>
                <a:spcPct val="100000"/>
              </a:spcBef>
              <a:buSzPct val="99000"/>
            </a:pPr>
            <a:r>
              <a:rPr lang="en-US" altLang="en-US"/>
              <a:t>Homeland Security Presidential Directives</a:t>
            </a:r>
          </a:p>
        </p:txBody>
      </p:sp>
      <p:sp>
        <p:nvSpPr>
          <p:cNvPr id="2" name="Content Placeholder 1"/>
          <p:cNvSpPr>
            <a:spLocks noGrp="1"/>
          </p:cNvSpPr>
          <p:nvPr>
            <p:ph sz="quarter" idx="13"/>
          </p:nvPr>
        </p:nvSpPr>
        <p:spPr>
          <a:xfrm>
            <a:off x="457200" y="1153077"/>
            <a:ext cx="5229225" cy="4492625"/>
          </a:xfrm>
        </p:spPr>
        <p:txBody>
          <a:bodyPr>
            <a:noAutofit/>
          </a:bodyPr>
          <a:lstStyle/>
          <a:p>
            <a:pPr>
              <a:spcBef>
                <a:spcPct val="100000"/>
              </a:spcBef>
              <a:buSzPct val="99000"/>
            </a:pPr>
            <a:r>
              <a:rPr lang="en-US" sz="1400" b="1" kern="1200" dirty="0">
                <a:latin typeface="Arial" panose="020B0604020202020204" pitchFamily="34" charset="0"/>
                <a:cs typeface="Arial" panose="020B0604020202020204" pitchFamily="34" charset="0"/>
              </a:rPr>
              <a:t>HSPD-5, Management of Domestic Incidents</a:t>
            </a:r>
            <a:r>
              <a:rPr lang="en-US" sz="1400" kern="1200" dirty="0">
                <a:latin typeface="Arial" panose="020B0604020202020204" pitchFamily="34" charset="0"/>
                <a:cs typeface="Arial" panose="020B0604020202020204" pitchFamily="34" charset="0"/>
              </a:rPr>
              <a:t>, identified steps for improved coordination in response to incidents. It required the Department of Homeland Security (DHS) to coordinate with other Federal departments and agencies and State, local, and tribal governments to establish a National Response Framework (NRF) and a National Incident Management System (NIMS).</a:t>
            </a:r>
            <a:endParaRPr lang="en-US" sz="1400" dirty="0"/>
          </a:p>
          <a:p>
            <a:pPr>
              <a:spcBef>
                <a:spcPct val="100000"/>
              </a:spcBef>
              <a:buSzPct val="99000"/>
            </a:pPr>
            <a:r>
              <a:rPr lang="en-US" sz="1400" b="1" kern="1200" dirty="0">
                <a:latin typeface="Arial" panose="020B0604020202020204" pitchFamily="34" charset="0"/>
                <a:cs typeface="Arial" panose="020B0604020202020204" pitchFamily="34" charset="0"/>
              </a:rPr>
              <a:t>HSPD-8, National Preparedness</a:t>
            </a:r>
            <a:r>
              <a:rPr lang="en-US" sz="1400" kern="1200" dirty="0">
                <a:latin typeface="Arial" panose="020B0604020202020204" pitchFamily="34" charset="0"/>
                <a:cs typeface="Arial" panose="020B0604020202020204" pitchFamily="34" charset="0"/>
              </a:rPr>
              <a:t>, directed DHS to lead a national initiative to develop a National Preparedness Systema common, unified approach to strengthen the preparedness of the United States to prevent and respond to threatened or actual domestic terrorist attacks, major disasters, and other emergencies. </a:t>
            </a:r>
            <a:endParaRPr lang="en-US" sz="1400" dirty="0"/>
          </a:p>
          <a:p>
            <a:pPr>
              <a:spcBef>
                <a:spcPct val="100000"/>
              </a:spcBef>
              <a:buSzPct val="99000"/>
            </a:pPr>
            <a:r>
              <a:rPr lang="en-US" sz="1400" b="1" kern="1200" dirty="0">
                <a:latin typeface="Arial" panose="020B0604020202020204" pitchFamily="34" charset="0"/>
                <a:cs typeface="Arial" panose="020B0604020202020204" pitchFamily="34" charset="0"/>
              </a:rPr>
              <a:t>Presidential Policy Directive 8 (PPD-8), National Preparedness</a:t>
            </a:r>
            <a:r>
              <a:rPr lang="en-US" sz="1400" kern="1200" dirty="0">
                <a:latin typeface="Arial" panose="020B0604020202020204" pitchFamily="34" charset="0"/>
                <a:cs typeface="Arial" panose="020B0604020202020204" pitchFamily="34" charset="0"/>
              </a:rPr>
              <a:t>, describes the Nation's approach to preparedness-one that involves the whole community, including individuals, businesses, community- and faith-based organizations, schools, tribes, and all levels of government (Federal, State, local, tribal and territorial). </a:t>
            </a:r>
            <a:endParaRPr lang="en-US" sz="1400" dirty="0"/>
          </a:p>
          <a:p>
            <a:pPr>
              <a:spcBef>
                <a:spcPct val="100000"/>
              </a:spcBef>
              <a:buSzPct val="99000"/>
            </a:pPr>
            <a:r>
              <a:rPr lang="en-US" sz="1400" kern="1200" dirty="0">
                <a:latin typeface="Arial" panose="020B0604020202020204" pitchFamily="34" charset="0"/>
                <a:cs typeface="Arial" panose="020B0604020202020204" pitchFamily="34" charset="0"/>
              </a:rPr>
              <a:t> </a:t>
            </a:r>
            <a:endParaRPr lang="en-US" sz="1400" dirty="0"/>
          </a:p>
        </p:txBody>
      </p:sp>
      <p:pic>
        <p:nvPicPr>
          <p:cNvPr id="8" name="Picture 4" descr="Presidential Seal with overlay of HSPD-8"/>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192837" y="2922587"/>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A20F32A6-33A2-450B-8146-875B23446CCA}" type="slidenum">
              <a:rPr lang="en-US" altLang="en-US" smtClean="0"/>
              <a:pPr>
                <a:spcBef>
                  <a:spcPct val="100000"/>
                </a:spcBef>
                <a:buSzPct val="99000"/>
              </a:pPr>
              <a:t>13</a:t>
            </a:fld>
            <a:endParaRPr lang="en-US" altLang="en-US"/>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spcBef>
                <a:spcPct val="100000"/>
              </a:spcBef>
              <a:buSzPct val="99000"/>
            </a:pPr>
            <a:r>
              <a:rPr lang="en-US" altLang="en-US"/>
              <a:t>National Incident Management System (NIMS) Overview</a:t>
            </a:r>
          </a:p>
        </p:txBody>
      </p:sp>
      <p:sp>
        <p:nvSpPr>
          <p:cNvPr id="2" name="Content Placeholder 1"/>
          <p:cNvSpPr>
            <a:spLocks noGrp="1"/>
          </p:cNvSpPr>
          <p:nvPr>
            <p:ph sz="quarter" idx="13"/>
          </p:nvPr>
        </p:nvSpPr>
        <p:spPr/>
        <p:txBody>
          <a:bodyPr>
            <a:normAutofit fontScale="77500" lnSpcReduction="20000"/>
          </a:bodyPr>
          <a:lstStyle/>
          <a:p>
            <a:pPr>
              <a:spcBef>
                <a:spcPct val="100000"/>
              </a:spcBef>
              <a:buSzPct val="99000"/>
            </a:pPr>
            <a:r>
              <a:rPr lang="en-US" kern="1200">
                <a:latin typeface="Arial" panose="020B0604020202020204" pitchFamily="34" charset="0"/>
                <a:cs typeface="Arial" panose="020B0604020202020204" pitchFamily="34" charset="0"/>
              </a:rPr>
              <a:t>NIMS provides a consistent framework for incident management at all jurisdictional levels regardless of the cause, size, or complexity of the incident. </a:t>
            </a:r>
            <a:endParaRPr lang="en-US"/>
          </a:p>
          <a:p>
            <a:pPr>
              <a:spcBef>
                <a:spcPct val="100000"/>
              </a:spcBef>
              <a:buSzPct val="99000"/>
            </a:pPr>
            <a:r>
              <a:rPr lang="en-US" kern="1200">
                <a:latin typeface="Arial" panose="020B0604020202020204" pitchFamily="34" charset="0"/>
                <a:cs typeface="Arial" panose="020B0604020202020204" pitchFamily="34" charset="0"/>
              </a:rPr>
              <a:t>NIMS provides the Nation's first responders and authorities with the same foundation for incident management for terrorist attacks, natural disasters, and other emergencies. </a:t>
            </a:r>
            <a:endParaRPr lang="en-US"/>
          </a:p>
        </p:txBody>
      </p:sp>
      <p:pic>
        <p:nvPicPr>
          <p:cNvPr id="8" name="Picture 4" descr="National Incident Management System, Third Edition October 2017, U.S. Department of Homeland Security Seal, Federal Emergency Management Agency (FEMA)."/>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554802" y="1970266"/>
            <a:ext cx="2228571" cy="285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A20F32A6-33A2-450B-8146-875B23446CCA}" type="slidenum">
              <a:rPr lang="en-US" altLang="en-US" smtClean="0"/>
              <a:pPr>
                <a:spcBef>
                  <a:spcPct val="100000"/>
                </a:spcBef>
                <a:buSzPct val="99000"/>
              </a:pPr>
              <a:t>14</a:t>
            </a:fld>
            <a:endParaRPr lang="en-US" altLang="en-US"/>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spcBef>
                <a:spcPct val="100000"/>
              </a:spcBef>
              <a:buSzPct val="99000"/>
            </a:pPr>
            <a:r>
              <a:rPr lang="en-US" altLang="en-US"/>
              <a:t>Major Components of NIMS</a:t>
            </a:r>
          </a:p>
        </p:txBody>
      </p:sp>
      <p:sp>
        <p:nvSpPr>
          <p:cNvPr id="2" name="Content Placeholder 1"/>
          <p:cNvSpPr>
            <a:spLocks noGrp="1"/>
          </p:cNvSpPr>
          <p:nvPr>
            <p:ph sz="quarter" idx="13"/>
          </p:nvPr>
        </p:nvSpPr>
        <p:spPr/>
        <p:txBody>
          <a:bodyPr>
            <a:normAutofit fontScale="70000" lnSpcReduction="20000"/>
          </a:bodyPr>
          <a:lstStyle/>
          <a:p>
            <a:pPr>
              <a:spcBef>
                <a:spcPct val="100000"/>
              </a:spcBef>
              <a:buSzPct val="99000"/>
            </a:pPr>
            <a:r>
              <a:rPr lang="en-US" kern="1200">
                <a:latin typeface="Arial" panose="020B0604020202020204" pitchFamily="34" charset="0"/>
                <a:cs typeface="Arial" panose="020B0604020202020204" pitchFamily="34" charset="0"/>
              </a:rPr>
              <a:t>Jurisdictions and organizations involved in the management of incidents vary in their authorities, management structures, communication capabilities and protocols, and many other factors. </a:t>
            </a:r>
            <a:endParaRPr lang="en-US"/>
          </a:p>
          <a:p>
            <a:pPr>
              <a:spcBef>
                <a:spcPct val="100000"/>
              </a:spcBef>
              <a:buSzPct val="99000"/>
            </a:pPr>
            <a:r>
              <a:rPr lang="en-US" kern="1200">
                <a:latin typeface="Arial" panose="020B0604020202020204" pitchFamily="34" charset="0"/>
                <a:cs typeface="Arial" panose="020B0604020202020204" pitchFamily="34" charset="0"/>
              </a:rPr>
              <a:t>The major components of NIMS provide a common framework to integrate these diverse capabilities and achieve common goals.</a:t>
            </a:r>
            <a:endParaRPr lang="en-US"/>
          </a:p>
          <a:p>
            <a:pPr>
              <a:spcBef>
                <a:spcPct val="100000"/>
              </a:spcBef>
              <a:buSzPct val="99000"/>
            </a:pPr>
            <a:r>
              <a:rPr lang="en-US" kern="1200">
                <a:latin typeface="Arial" panose="020B0604020202020204" pitchFamily="34" charset="0"/>
                <a:cs typeface="Arial" panose="020B0604020202020204" pitchFamily="34" charset="0"/>
              </a:rPr>
              <a:t>The application of all three components is vital to successful NIMS implementation. </a:t>
            </a:r>
            <a:endParaRPr lang="en-US"/>
          </a:p>
        </p:txBody>
      </p:sp>
      <p:pic>
        <p:nvPicPr>
          <p:cNvPr id="8" name="Picture 4" descr="Block diagram with National Incident Management System, Third Edition October 2017, U.S. Department of Homeland Security Seal, Federal Emergency Management Agency (FEMA) cover at the top. Bottom boxes labeled Resource Management, Command and Coordination, and Communications and Information Management."/>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764325" y="2065504"/>
            <a:ext cx="3809524" cy="266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A20F32A6-33A2-450B-8146-875B23446CCA}" type="slidenum">
              <a:rPr lang="en-US" altLang="en-US" smtClean="0"/>
              <a:pPr>
                <a:spcBef>
                  <a:spcPct val="100000"/>
                </a:spcBef>
                <a:buSzPct val="99000"/>
              </a:pPr>
              <a:t>15</a:t>
            </a:fld>
            <a:endParaRPr lang="en-US" altLang="en-US"/>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spcBef>
                <a:spcPct val="100000"/>
              </a:spcBef>
              <a:buSzPct val="99000"/>
            </a:pPr>
            <a:r>
              <a:rPr lang="en-US" altLang="en-US"/>
              <a:t>NIMS Management Characteristics: Overview</a:t>
            </a:r>
          </a:p>
        </p:txBody>
      </p:sp>
      <p:pic>
        <p:nvPicPr>
          <p:cNvPr id="5" name="8CBB205241532414FD8B1308002AE565.mp4" descr="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1738819" y="1122463"/>
            <a:ext cx="5666362" cy="4249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spcBef>
                <a:spcPct val="100000"/>
              </a:spcBef>
              <a:buSzPct val="99000"/>
            </a:pPr>
            <a:fld id="{E56417E1-34A5-4331-8701-9B559AD41763}" type="slidenum">
              <a:rPr lang="en-US" altLang="en-US" smtClean="0"/>
              <a:pPr>
                <a:spcBef>
                  <a:spcPct val="100000"/>
                </a:spcBef>
                <a:buSzPct val="99000"/>
              </a:pPr>
              <a:t>16</a:t>
            </a:fld>
            <a:endParaRPr lang="en-US" alt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4937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spcBef>
                <a:spcPct val="100000"/>
              </a:spcBef>
              <a:buSzPct val="99000"/>
            </a:pPr>
            <a:r>
              <a:rPr lang="en-US" altLang="en-US"/>
              <a:t>NIMS Management Characteristics: Overview</a:t>
            </a:r>
          </a:p>
        </p:txBody>
      </p:sp>
      <p:graphicFrame>
        <p:nvGraphicFramePr>
          <p:cNvPr id="5" name="Table 4"/>
          <p:cNvGraphicFramePr>
            <a:graphicFrameLocks noGrp="1"/>
          </p:cNvGraphicFramePr>
          <p:nvPr>
            <p:extLst>
              <p:ext uri="{D42A27DB-BD31-4B8C-83A1-F6EECF244321}">
                <p14:modId xmlns:p14="http://schemas.microsoft.com/office/powerpoint/2010/main" val="3639654500"/>
              </p:ext>
            </p:extLst>
          </p:nvPr>
        </p:nvGraphicFramePr>
        <p:xfrm>
          <a:off x="457200" y="1016000"/>
          <a:ext cx="8161507" cy="4778858"/>
        </p:xfrm>
        <a:graphic>
          <a:graphicData uri="http://schemas.openxmlformats.org/drawingml/2006/table">
            <a:tbl>
              <a:tblPr firstRow="1" bandRow="1">
                <a:tableStyleId>{2D5ABB26-0587-4C30-8999-92F81FD0307C}</a:tableStyleId>
              </a:tblPr>
              <a:tblGrid>
                <a:gridCol w="816151">
                  <a:extLst>
                    <a:ext uri="{9D8B030D-6E8A-4147-A177-3AD203B41FA5}">
                      <a16:colId xmlns:a16="http://schemas.microsoft.com/office/drawing/2014/main" val="20000"/>
                    </a:ext>
                  </a:extLst>
                </a:gridCol>
                <a:gridCol w="3672678">
                  <a:extLst>
                    <a:ext uri="{9D8B030D-6E8A-4147-A177-3AD203B41FA5}">
                      <a16:colId xmlns:a16="http://schemas.microsoft.com/office/drawing/2014/main" val="20001"/>
                    </a:ext>
                  </a:extLst>
                </a:gridCol>
                <a:gridCol w="3672678">
                  <a:extLst>
                    <a:ext uri="{9D8B030D-6E8A-4147-A177-3AD203B41FA5}">
                      <a16:colId xmlns:a16="http://schemas.microsoft.com/office/drawing/2014/main" val="20002"/>
                    </a:ext>
                  </a:extLst>
                </a:gridCol>
              </a:tblGrid>
              <a:tr h="755510">
                <a:tc gridSpan="3">
                  <a:txBody>
                    <a:bodyPr/>
                    <a:lstStyle/>
                    <a:p>
                      <a:pPr lvl="0">
                        <a:spcBef>
                          <a:spcPct val="100000"/>
                        </a:spcBef>
                        <a:buClrTx/>
                      </a:pPr>
                      <a:r>
                        <a:rPr lang="en-US" sz="1800">
                          <a:solidFill>
                            <a:srgbClr val="000066"/>
                          </a:solidFill>
                          <a:sym typeface="Arial"/>
                        </a:rPr>
                        <a:t>This course builds on what you learned in ICS 100 about NIMS Management Characteristics. The NIMS Management Characteristics are listed below. </a:t>
                      </a:r>
                      <a:endParaRPr lang="en-US" sz="1800">
                        <a:solidFill>
                          <a:srgbClr val="000066"/>
                        </a:solidFill>
                      </a:endParaRPr>
                    </a:p>
                  </a:txBody>
                  <a:tcPr marT="45717" marB="45717"/>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6105">
                <a:tc>
                  <a:txBody>
                    <a:bodyPr/>
                    <a:lstStyle/>
                    <a:p>
                      <a:pPr>
                        <a:buClrTx/>
                      </a:pPr>
                      <a:endParaRPr lang="en-US" sz="1800"/>
                    </a:p>
                  </a:txBody>
                  <a:tcPr marT="45717" marB="45717"/>
                </a:tc>
                <a:tc>
                  <a:txBody>
                    <a:bodyPr/>
                    <a:lstStyle/>
                    <a:p>
                      <a:pPr>
                        <a:buClrTx/>
                      </a:pPr>
                      <a:endParaRPr lang="en-US" sz="1800"/>
                    </a:p>
                  </a:txBody>
                  <a:tcPr marT="45717" marB="45717"/>
                </a:tc>
                <a:tc>
                  <a:txBody>
                    <a:bodyPr/>
                    <a:lstStyle/>
                    <a:p>
                      <a:pPr>
                        <a:buClrTx/>
                      </a:pPr>
                      <a:endParaRPr lang="en-US" sz="1800"/>
                    </a:p>
                  </a:txBody>
                  <a:tcPr marT="45717" marB="45717"/>
                </a:tc>
                <a:extLst>
                  <a:ext uri="{0D108BD9-81ED-4DB2-BD59-A6C34878D82A}">
                    <a16:rowId xmlns:a16="http://schemas.microsoft.com/office/drawing/2014/main" val="10001"/>
                  </a:ext>
                </a:extLst>
              </a:tr>
              <a:tr h="3623885">
                <a:tc>
                  <a:txBody>
                    <a:bodyPr/>
                    <a:lstStyle/>
                    <a:p>
                      <a:pPr>
                        <a:buClrTx/>
                      </a:pPr>
                      <a:endParaRPr lang="en-US" sz="1800"/>
                    </a:p>
                  </a:txBody>
                  <a:tcPr marT="45717" marB="45717"/>
                </a:tc>
                <a:tc>
                  <a:txBody>
                    <a:bodyPr/>
                    <a:lstStyle/>
                    <a:p>
                      <a:pPr marL="457200" lvl="1" indent="-342900">
                        <a:spcBef>
                          <a:spcPct val="50000"/>
                        </a:spcBef>
                        <a:buClrTx/>
                        <a:buSzPts val="2800"/>
                        <a:buFont typeface="Arial"/>
                        <a:buChar char="•"/>
                      </a:pPr>
                      <a:r>
                        <a:rPr lang="en-US" sz="1800">
                          <a:solidFill>
                            <a:srgbClr val="000066"/>
                          </a:solidFill>
                          <a:sym typeface="Arial"/>
                        </a:rPr>
                        <a:t>Common Terminology</a:t>
                      </a:r>
                    </a:p>
                    <a:p>
                      <a:pPr marL="457200" lvl="1" indent="-342900">
                        <a:spcBef>
                          <a:spcPct val="50000"/>
                        </a:spcBef>
                        <a:buClrTx/>
                        <a:buSzPts val="2800"/>
                        <a:buFont typeface="Arial"/>
                        <a:buChar char="•"/>
                      </a:pPr>
                      <a:r>
                        <a:rPr lang="en-US" sz="1800">
                          <a:solidFill>
                            <a:srgbClr val="000066"/>
                          </a:solidFill>
                          <a:sym typeface="Arial"/>
                        </a:rPr>
                        <a:t>Modular Organization</a:t>
                      </a:r>
                    </a:p>
                    <a:p>
                      <a:pPr marL="457200" lvl="1" indent="-342900">
                        <a:spcBef>
                          <a:spcPct val="50000"/>
                        </a:spcBef>
                        <a:buClrTx/>
                        <a:buSzPts val="2800"/>
                        <a:buFont typeface="Arial"/>
                        <a:buChar char="•"/>
                      </a:pPr>
                      <a:r>
                        <a:rPr lang="en-US" sz="1800">
                          <a:solidFill>
                            <a:srgbClr val="000066"/>
                          </a:solidFill>
                          <a:sym typeface="Arial"/>
                        </a:rPr>
                        <a:t>Management by Objectives</a:t>
                      </a:r>
                    </a:p>
                    <a:p>
                      <a:pPr marL="457200" lvl="1" indent="-342900">
                        <a:spcBef>
                          <a:spcPct val="50000"/>
                        </a:spcBef>
                        <a:buClrTx/>
                        <a:buSzPts val="2800"/>
                        <a:buFont typeface="Arial"/>
                        <a:buChar char="•"/>
                      </a:pPr>
                      <a:r>
                        <a:rPr lang="en-US" sz="1800">
                          <a:solidFill>
                            <a:srgbClr val="000066"/>
                          </a:solidFill>
                          <a:sym typeface="Arial"/>
                        </a:rPr>
                        <a:t>Incident Action Planning</a:t>
                      </a:r>
                    </a:p>
                    <a:p>
                      <a:pPr marL="457200" lvl="1" indent="-342900">
                        <a:spcBef>
                          <a:spcPct val="50000"/>
                        </a:spcBef>
                        <a:buClrTx/>
                        <a:buSzPts val="2800"/>
                        <a:buFont typeface="Arial"/>
                        <a:buChar char="•"/>
                      </a:pPr>
                      <a:r>
                        <a:rPr lang="en-US" sz="1800">
                          <a:solidFill>
                            <a:srgbClr val="000066"/>
                          </a:solidFill>
                          <a:sym typeface="Arial"/>
                        </a:rPr>
                        <a:t>Manageable Span of Control</a:t>
                      </a:r>
                    </a:p>
                    <a:p>
                      <a:pPr marL="457200" lvl="1" indent="-342900">
                        <a:spcBef>
                          <a:spcPct val="50000"/>
                        </a:spcBef>
                        <a:buClrTx/>
                        <a:buSzPts val="2800"/>
                        <a:buFont typeface="Arial"/>
                        <a:buChar char="•"/>
                      </a:pPr>
                      <a:r>
                        <a:rPr lang="en-US" sz="1800">
                          <a:solidFill>
                            <a:srgbClr val="000066"/>
                          </a:solidFill>
                          <a:sym typeface="Arial"/>
                        </a:rPr>
                        <a:t>Incident Facilities and Locations</a:t>
                      </a:r>
                    </a:p>
                    <a:p>
                      <a:pPr marL="457200" lvl="1" indent="-342900">
                        <a:spcBef>
                          <a:spcPct val="50000"/>
                        </a:spcBef>
                        <a:buClrTx/>
                        <a:buSzPts val="2800"/>
                        <a:buFont typeface="Arial"/>
                        <a:buChar char="•"/>
                      </a:pPr>
                      <a:r>
                        <a:rPr lang="en-US" sz="1800">
                          <a:solidFill>
                            <a:srgbClr val="000066"/>
                          </a:solidFill>
                          <a:sym typeface="Arial"/>
                        </a:rPr>
                        <a:t>Comprehensive Resource Management</a:t>
                      </a:r>
                      <a:endParaRPr lang="en-US" sz="1800">
                        <a:solidFill>
                          <a:srgbClr val="000066"/>
                        </a:solidFill>
                      </a:endParaRPr>
                    </a:p>
                  </a:txBody>
                  <a:tcPr marT="45717" marB="45717"/>
                </a:tc>
                <a:tc>
                  <a:txBody>
                    <a:bodyPr/>
                    <a:lstStyle/>
                    <a:p>
                      <a:pPr marL="457200" lvl="1" indent="-342900">
                        <a:spcBef>
                          <a:spcPct val="50000"/>
                        </a:spcBef>
                        <a:buClrTx/>
                        <a:buSzPts val="2800"/>
                        <a:buFont typeface="Arial"/>
                        <a:buChar char="•"/>
                      </a:pPr>
                      <a:r>
                        <a:rPr lang="en-US" sz="1800" dirty="0">
                          <a:solidFill>
                            <a:srgbClr val="000066"/>
                          </a:solidFill>
                          <a:sym typeface="Arial"/>
                        </a:rPr>
                        <a:t>Integrated Communications </a:t>
                      </a:r>
                    </a:p>
                    <a:p>
                      <a:pPr marL="457200" lvl="1" indent="-342900">
                        <a:spcBef>
                          <a:spcPct val="50000"/>
                        </a:spcBef>
                        <a:buClrTx/>
                        <a:buSzPts val="2800"/>
                        <a:buFont typeface="Arial"/>
                        <a:buChar char="•"/>
                      </a:pPr>
                      <a:r>
                        <a:rPr lang="en-US" sz="1800" dirty="0">
                          <a:solidFill>
                            <a:srgbClr val="000066"/>
                          </a:solidFill>
                          <a:sym typeface="Arial"/>
                        </a:rPr>
                        <a:t>Establishment and Transfer of Command</a:t>
                      </a:r>
                    </a:p>
                    <a:p>
                      <a:pPr marL="457200" lvl="1" indent="-342900">
                        <a:spcBef>
                          <a:spcPct val="50000"/>
                        </a:spcBef>
                        <a:buClrTx/>
                        <a:buSzPts val="2800"/>
                        <a:buFont typeface="Arial"/>
                        <a:buChar char="•"/>
                      </a:pPr>
                      <a:r>
                        <a:rPr lang="en-US" sz="1800" dirty="0">
                          <a:solidFill>
                            <a:srgbClr val="000066"/>
                          </a:solidFill>
                          <a:sym typeface="Arial"/>
                        </a:rPr>
                        <a:t>Unified Command</a:t>
                      </a:r>
                    </a:p>
                    <a:p>
                      <a:pPr marL="457200" lvl="1" indent="-342900">
                        <a:spcBef>
                          <a:spcPct val="50000"/>
                        </a:spcBef>
                        <a:buClrTx/>
                        <a:buSzPts val="2800"/>
                        <a:buFont typeface="Arial"/>
                        <a:buChar char="•"/>
                      </a:pPr>
                      <a:r>
                        <a:rPr lang="en-US" sz="1800" dirty="0">
                          <a:solidFill>
                            <a:srgbClr val="000066"/>
                          </a:solidFill>
                          <a:sym typeface="Arial"/>
                        </a:rPr>
                        <a:t>Chain of Command and Unity of Command</a:t>
                      </a:r>
                    </a:p>
                    <a:p>
                      <a:pPr marL="457200" lvl="1" indent="-342900">
                        <a:spcBef>
                          <a:spcPct val="50000"/>
                        </a:spcBef>
                        <a:buClrTx/>
                        <a:buSzPts val="2800"/>
                        <a:buFont typeface="Arial"/>
                        <a:buChar char="•"/>
                      </a:pPr>
                      <a:r>
                        <a:rPr lang="en-US" sz="1800" dirty="0">
                          <a:solidFill>
                            <a:srgbClr val="000066"/>
                          </a:solidFill>
                          <a:sym typeface="Arial"/>
                        </a:rPr>
                        <a:t>Accountability</a:t>
                      </a:r>
                    </a:p>
                    <a:p>
                      <a:pPr marL="457200" lvl="1" indent="-342900">
                        <a:spcBef>
                          <a:spcPct val="50000"/>
                        </a:spcBef>
                        <a:buClrTx/>
                        <a:buSzPts val="2800"/>
                        <a:buFont typeface="Arial"/>
                        <a:buChar char="•"/>
                      </a:pPr>
                      <a:r>
                        <a:rPr lang="en-US" sz="1800" dirty="0">
                          <a:solidFill>
                            <a:srgbClr val="000066"/>
                          </a:solidFill>
                          <a:sym typeface="Arial"/>
                        </a:rPr>
                        <a:t>Dispatch/Deployment</a:t>
                      </a:r>
                    </a:p>
                    <a:p>
                      <a:pPr marL="457200" lvl="1" indent="-342900">
                        <a:spcBef>
                          <a:spcPct val="50000"/>
                        </a:spcBef>
                        <a:buClrTx/>
                        <a:buSzPts val="2800"/>
                        <a:buFont typeface="Arial"/>
                        <a:buChar char="•"/>
                      </a:pPr>
                      <a:r>
                        <a:rPr lang="en-US" sz="1800" dirty="0">
                          <a:solidFill>
                            <a:srgbClr val="000066"/>
                          </a:solidFill>
                          <a:sym typeface="Arial"/>
                        </a:rPr>
                        <a:t>Information and Intelligence Management  </a:t>
                      </a:r>
                      <a:endParaRPr lang="en-US" sz="1800" dirty="0">
                        <a:solidFill>
                          <a:srgbClr val="000066"/>
                        </a:solidFill>
                      </a:endParaRPr>
                    </a:p>
                  </a:txBody>
                  <a:tcPr marT="45717" marB="45717"/>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11"/>
          </p:nvPr>
        </p:nvSpPr>
        <p:spPr/>
        <p:txBody>
          <a:bodyPr/>
          <a:lstStyle/>
          <a:p>
            <a:pPr>
              <a:spcBef>
                <a:spcPct val="100000"/>
              </a:spcBef>
              <a:buSzPct val="99000"/>
            </a:pPr>
            <a:fld id="{E56417E1-34A5-4331-8701-9B559AD41763}" type="slidenum">
              <a:rPr lang="en-US" altLang="en-US" smtClean="0"/>
              <a:pPr>
                <a:spcBef>
                  <a:spcPct val="100000"/>
                </a:spcBef>
                <a:buSzPct val="99000"/>
              </a:pPr>
              <a:t>17</a:t>
            </a:fld>
            <a:endParaRPr lang="en-US" altLang="en-US"/>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spcBef>
                <a:spcPct val="100000"/>
              </a:spcBef>
              <a:buSzPct val="99000"/>
            </a:pPr>
            <a:r>
              <a:rPr lang="en-US" altLang="en-US"/>
              <a:t>NIMS Management Characteristics: Activity 1.1</a:t>
            </a:r>
          </a:p>
        </p:txBody>
      </p:sp>
      <p:sp>
        <p:nvSpPr>
          <p:cNvPr id="2" name="Content Placeholder 1"/>
          <p:cNvSpPr>
            <a:spLocks noGrp="1"/>
          </p:cNvSpPr>
          <p:nvPr>
            <p:ph idx="1"/>
          </p:nvPr>
        </p:nvSpPr>
        <p:spPr/>
        <p:txBody>
          <a:bodyPr>
            <a:normAutofit fontScale="55000" lnSpcReduction="20000"/>
          </a:bodyPr>
          <a:lstStyle/>
          <a:p>
            <a:pPr>
              <a:spcBef>
                <a:spcPct val="100000"/>
              </a:spcBef>
              <a:buSzPct val="99000"/>
            </a:pPr>
            <a:r>
              <a:rPr lang="en-US" b="1" kern="1200" dirty="0">
                <a:latin typeface="Arial" panose="020B0604020202020204" pitchFamily="34" charset="0"/>
                <a:cs typeface="Arial" panose="020B0604020202020204" pitchFamily="34" charset="0"/>
              </a:rPr>
              <a:t>Activity Purpose:</a:t>
            </a:r>
            <a:r>
              <a:rPr lang="en-US" kern="1200" dirty="0">
                <a:latin typeface="Arial" panose="020B0604020202020204" pitchFamily="34" charset="0"/>
                <a:cs typeface="Arial" panose="020B0604020202020204" pitchFamily="34" charset="0"/>
              </a:rPr>
              <a:t> To see how much you remember from ICS-100 about NIMS Management Characteristics.</a:t>
            </a:r>
            <a:endParaRPr lang="en-US" dirty="0"/>
          </a:p>
          <a:p>
            <a:pPr>
              <a:spcBef>
                <a:spcPct val="100000"/>
              </a:spcBef>
              <a:buSzPct val="99000"/>
            </a:pPr>
            <a:r>
              <a:rPr lang="en-US" b="1" u="sng" kern="1200" dirty="0">
                <a:latin typeface="Arial" panose="020B0604020202020204" pitchFamily="34" charset="0"/>
                <a:cs typeface="Arial" panose="020B0604020202020204" pitchFamily="34" charset="0"/>
              </a:rPr>
              <a:t>Time:</a:t>
            </a:r>
            <a:r>
              <a:rPr lang="en-US" kern="1200" dirty="0">
                <a:latin typeface="Arial" panose="020B0604020202020204" pitchFamily="34" charset="0"/>
                <a:cs typeface="Arial" panose="020B0604020202020204" pitchFamily="34" charset="0"/>
              </a:rPr>
              <a:t> 35 minutes</a:t>
            </a:r>
            <a:endParaRPr lang="en-US" dirty="0"/>
          </a:p>
          <a:p>
            <a:pPr>
              <a:spcBef>
                <a:spcPct val="100000"/>
              </a:spcBef>
              <a:buSzPct val="99000"/>
            </a:pPr>
            <a:r>
              <a:rPr lang="en-US" b="1" u="sng" kern="1200" dirty="0">
                <a:latin typeface="Arial" panose="020B0604020202020204" pitchFamily="34" charset="0"/>
                <a:cs typeface="Arial" panose="020B0604020202020204" pitchFamily="34" charset="0"/>
              </a:rPr>
              <a:t>Instructions:</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Divide into table teams.</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Instructions: </a:t>
            </a:r>
            <a:endParaRPr lang="en-US" dirty="0"/>
          </a:p>
          <a:p>
            <a:pPr marL="635000" lvl="2" indent="-254000">
              <a:spcBef>
                <a:spcPct val="100000"/>
              </a:spcBef>
              <a:buSzPct val="99000"/>
            </a:pPr>
            <a:r>
              <a:rPr lang="en-US" kern="1200" dirty="0">
                <a:latin typeface="Arial" panose="020B0604020202020204" pitchFamily="34" charset="0"/>
                <a:cs typeface="Arial" panose="020B0604020202020204" pitchFamily="34" charset="0"/>
              </a:rPr>
              <a:t>Your team will have 3 minutes to try to list as many NIMS Management Characteristics as you can remember. Hint: There are 14 features.</a:t>
            </a:r>
            <a:endParaRPr lang="en-US" dirty="0"/>
          </a:p>
          <a:p>
            <a:pPr marL="635000" lvl="2" indent="-254000">
              <a:spcBef>
                <a:spcPct val="100000"/>
              </a:spcBef>
              <a:buSzPct val="99000"/>
            </a:pPr>
            <a:r>
              <a:rPr lang="en-US" kern="1200" dirty="0">
                <a:latin typeface="Arial" panose="020B0604020202020204" pitchFamily="34" charset="0"/>
                <a:cs typeface="Arial" panose="020B0604020202020204" pitchFamily="34" charset="0"/>
              </a:rPr>
              <a:t>Select a spokesperson and recorder.</a:t>
            </a:r>
            <a:endParaRPr lang="en-US" dirty="0"/>
          </a:p>
          <a:p>
            <a:pPr marL="635000" lvl="2" indent="-254000">
              <a:spcBef>
                <a:spcPct val="100000"/>
              </a:spcBef>
              <a:buSzPct val="99000"/>
            </a:pPr>
            <a:r>
              <a:rPr lang="en-US" kern="1200" dirty="0">
                <a:latin typeface="Arial" panose="020B0604020202020204" pitchFamily="34" charset="0"/>
                <a:cs typeface="Arial" panose="020B0604020202020204" pitchFamily="34" charset="0"/>
              </a:rPr>
              <a:t>Start writing when the Instructor says go.</a:t>
            </a:r>
            <a:endParaRPr lang="en-US" dirty="0"/>
          </a:p>
          <a:p>
            <a:pPr marL="635000" lvl="2" indent="-254000">
              <a:spcBef>
                <a:spcPct val="100000"/>
              </a:spcBef>
              <a:buSzPct val="99000"/>
            </a:pPr>
            <a:r>
              <a:rPr lang="en-US" kern="1200" dirty="0">
                <a:latin typeface="Arial" panose="020B0604020202020204" pitchFamily="34" charset="0"/>
                <a:cs typeface="Arial" panose="020B0604020202020204" pitchFamily="34" charset="0"/>
              </a:rPr>
              <a:t>Stop when the Instructor calls time.</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Post your team's list.</a:t>
            </a:r>
            <a:endParaRPr lang="en-US" dirty="0"/>
          </a:p>
        </p:txBody>
      </p:sp>
      <p:sp>
        <p:nvSpPr>
          <p:cNvPr id="3" name="Slide Number Placeholder 2"/>
          <p:cNvSpPr>
            <a:spLocks noGrp="1"/>
          </p:cNvSpPr>
          <p:nvPr>
            <p:ph type="sldNum" sz="quarter" idx="11"/>
          </p:nvPr>
        </p:nvSpPr>
        <p:spPr/>
        <p:txBody>
          <a:bodyPr/>
          <a:lstStyle/>
          <a:p>
            <a:pPr>
              <a:spcBef>
                <a:spcPct val="100000"/>
              </a:spcBef>
              <a:buSzPct val="99000"/>
            </a:pPr>
            <a:fld id="{E56417E1-34A5-4331-8701-9B559AD41763}" type="slidenum">
              <a:rPr lang="en-US" altLang="en-US" smtClean="0"/>
              <a:pPr>
                <a:spcBef>
                  <a:spcPct val="100000"/>
                </a:spcBef>
                <a:buSzPct val="99000"/>
              </a:pPr>
              <a:t>18</a:t>
            </a:fld>
            <a:endParaRPr lang="en-US" altLang="en-US"/>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spcBef>
                <a:spcPct val="100000"/>
              </a:spcBef>
              <a:buSzPct val="99000"/>
            </a:pPr>
            <a:r>
              <a:rPr lang="en-US" altLang="en-US"/>
              <a:t>Additional Resources</a:t>
            </a:r>
          </a:p>
        </p:txBody>
      </p:sp>
      <p:sp>
        <p:nvSpPr>
          <p:cNvPr id="2" name="Content Placeholder 1"/>
          <p:cNvSpPr>
            <a:spLocks noGrp="1"/>
          </p:cNvSpPr>
          <p:nvPr>
            <p:ph idx="1"/>
          </p:nvPr>
        </p:nvSpPr>
        <p:spPr/>
        <p:txBody>
          <a:bodyPr>
            <a:normAutofit fontScale="85000" lnSpcReduction="20000"/>
          </a:bodyPr>
          <a:lstStyle/>
          <a:p>
            <a:pPr>
              <a:spcBef>
                <a:spcPct val="100000"/>
              </a:spcBef>
              <a:buSzPct val="99000"/>
            </a:pPr>
            <a:r>
              <a:rPr lang="en-US" kern="1200" dirty="0">
                <a:latin typeface="Arial" panose="020B0604020202020204" pitchFamily="34" charset="0"/>
                <a:cs typeface="Arial" panose="020B0604020202020204" pitchFamily="34" charset="0"/>
              </a:rPr>
              <a:t>For more information, consult the following resources:</a:t>
            </a:r>
            <a:endParaRPr lang="en-US" dirty="0"/>
          </a:p>
          <a:p>
            <a:pPr marL="254000" lvl="1" indent="-254000">
              <a:spcBef>
                <a:spcPct val="100000"/>
              </a:spcBef>
              <a:buSzPct val="99000"/>
            </a:pPr>
            <a:r>
              <a:rPr lang="en-US" kern="1200" dirty="0">
                <a:latin typeface="Arial" panose="020B0604020202020204" pitchFamily="34" charset="0"/>
                <a:ea typeface="+mn-ea"/>
                <a:cs typeface="Arial" panose="020B0604020202020204" pitchFamily="34" charset="0"/>
              </a:rPr>
              <a:t>Visit this website to review the National Incident Management System (NIMS) - </a:t>
            </a:r>
            <a:r>
              <a:rPr lang="en-US" kern="1200" dirty="0">
                <a:latin typeface="Arial" panose="020B0604020202020204" pitchFamily="34" charset="0"/>
                <a:ea typeface="+mn-ea"/>
                <a:cs typeface="Arial" panose="020B0604020202020204" pitchFamily="34" charset="0"/>
                <a:hlinkClick r:id="rId2"/>
              </a:rPr>
              <a:t>https://www.fema.gov/national-incident-management-system</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Visit this website to review HSPD-5 in its entirety - </a:t>
            </a:r>
            <a:r>
              <a:rPr lang="en-US" kern="1200" dirty="0">
                <a:latin typeface="Arial" panose="020B0604020202020204" pitchFamily="34" charset="0"/>
                <a:ea typeface="+mn-ea"/>
                <a:cs typeface="Arial" panose="020B0604020202020204" pitchFamily="34" charset="0"/>
                <a:hlinkClick r:id="rId3"/>
              </a:rPr>
              <a:t>https://training.fema.gov/emiweb/is/icsresource/assets/hspd-5.pdf</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Visit this website to review PPD-8 in its entirety - </a:t>
            </a:r>
            <a:r>
              <a:rPr lang="en-US" kern="1200" dirty="0">
                <a:latin typeface="Arial" panose="020B0604020202020204" pitchFamily="34" charset="0"/>
                <a:cs typeface="Arial" panose="020B0604020202020204" pitchFamily="34" charset="0"/>
                <a:hlinkClick r:id="rId4"/>
              </a:rPr>
              <a:t>https://www.dhs.gov/presidential-policy-directive-8-national-preparedness</a:t>
            </a:r>
            <a:endParaRPr lang="en-US" dirty="0"/>
          </a:p>
        </p:txBody>
      </p:sp>
      <p:sp>
        <p:nvSpPr>
          <p:cNvPr id="3" name="Slide Number Placeholder 2"/>
          <p:cNvSpPr>
            <a:spLocks noGrp="1"/>
          </p:cNvSpPr>
          <p:nvPr>
            <p:ph type="sldNum" sz="quarter" idx="11"/>
          </p:nvPr>
        </p:nvSpPr>
        <p:spPr/>
        <p:txBody>
          <a:bodyPr/>
          <a:lstStyle/>
          <a:p>
            <a:pPr>
              <a:spcBef>
                <a:spcPct val="100000"/>
              </a:spcBef>
              <a:buSzPct val="99000"/>
            </a:pPr>
            <a:fld id="{E56417E1-34A5-4331-8701-9B559AD41763}" type="slidenum">
              <a:rPr lang="en-US" altLang="en-US" smtClean="0"/>
              <a:pPr>
                <a:spcBef>
                  <a:spcPct val="100000"/>
                </a:spcBef>
                <a:buSzPct val="99000"/>
              </a:pPr>
              <a:t>19</a:t>
            </a:fld>
            <a:endParaRPr lang="en-US" altLang="en-US"/>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spcBef>
                <a:spcPct val="100000"/>
              </a:spcBef>
              <a:buSzPct val="99000"/>
            </a:pPr>
            <a:r>
              <a:rPr lang="en-US" altLang="en-US"/>
              <a:t>Course Objectives</a:t>
            </a:r>
          </a:p>
        </p:txBody>
      </p:sp>
      <p:sp>
        <p:nvSpPr>
          <p:cNvPr id="2" name="Content Placeholder 1"/>
          <p:cNvSpPr>
            <a:spLocks noGrp="1"/>
          </p:cNvSpPr>
          <p:nvPr>
            <p:ph idx="1"/>
          </p:nvPr>
        </p:nvSpPr>
        <p:spPr/>
        <p:txBody>
          <a:bodyPr>
            <a:normAutofit fontScale="40000" lnSpcReduction="20000"/>
          </a:bodyPr>
          <a:lstStyle/>
          <a:p>
            <a:pPr>
              <a:spcBef>
                <a:spcPct val="100000"/>
              </a:spcBef>
              <a:buSzPct val="99000"/>
            </a:pPr>
            <a:endParaRPr lang="en-US" kern="1200" dirty="0">
              <a:latin typeface="Arial" panose="020B0604020202020204" pitchFamily="34" charset="0"/>
              <a:cs typeface="Arial" panose="020B0604020202020204" pitchFamily="34" charset="0"/>
            </a:endParaRPr>
          </a:p>
          <a:p>
            <a:pPr>
              <a:spcBef>
                <a:spcPct val="100000"/>
              </a:spcBef>
              <a:buSzPct val="99000"/>
            </a:pPr>
            <a:r>
              <a:rPr lang="en-US" sz="3000" kern="1200" dirty="0">
                <a:latin typeface="Arial" panose="020B0604020202020204" pitchFamily="34" charset="0"/>
                <a:cs typeface="Arial" panose="020B0604020202020204" pitchFamily="34" charset="0"/>
              </a:rPr>
              <a:t>This course is designed to enable personnel to operate efficiently during an incident or event within the Incident Command System (ICS).</a:t>
            </a:r>
            <a:endParaRPr lang="en-US" sz="3000" dirty="0"/>
          </a:p>
          <a:p>
            <a:pPr>
              <a:spcBef>
                <a:spcPct val="100000"/>
              </a:spcBef>
              <a:buSzPct val="99000"/>
            </a:pPr>
            <a:r>
              <a:rPr lang="en-US" sz="3000" kern="1200" dirty="0">
                <a:latin typeface="Arial" panose="020B0604020202020204" pitchFamily="34" charset="0"/>
                <a:cs typeface="Arial" panose="020B0604020202020204" pitchFamily="34" charset="0"/>
              </a:rPr>
              <a:t>This course focuses on the management of an initial response to an incident. </a:t>
            </a:r>
            <a:endParaRPr lang="en-US" sz="3000" dirty="0"/>
          </a:p>
          <a:p>
            <a:pPr>
              <a:spcBef>
                <a:spcPct val="100000"/>
              </a:spcBef>
              <a:buSzPct val="99000"/>
            </a:pPr>
            <a:r>
              <a:rPr lang="en-US" sz="3000" b="1" kern="1200" dirty="0">
                <a:latin typeface="Arial" panose="020B0604020202020204" pitchFamily="34" charset="0"/>
                <a:cs typeface="Arial" panose="020B0604020202020204" pitchFamily="34" charset="0"/>
              </a:rPr>
              <a:t>Overall Course Objectives</a:t>
            </a:r>
            <a:endParaRPr lang="en-US" sz="3000" dirty="0"/>
          </a:p>
          <a:p>
            <a:pPr>
              <a:spcBef>
                <a:spcPct val="100000"/>
              </a:spcBef>
              <a:buSzPct val="99000"/>
            </a:pPr>
            <a:r>
              <a:rPr lang="en-US" sz="3000" kern="1200" dirty="0">
                <a:latin typeface="Arial" panose="020B0604020202020204" pitchFamily="34" charset="0"/>
                <a:cs typeface="Arial" panose="020B0604020202020204" pitchFamily="34" charset="0"/>
              </a:rPr>
              <a:t>At the end of the course, you should be able to: </a:t>
            </a:r>
            <a:endParaRPr lang="en-US" sz="3000" dirty="0"/>
          </a:p>
          <a:p>
            <a:pPr marL="254000" lvl="1" indent="-254000">
              <a:spcBef>
                <a:spcPct val="100000"/>
              </a:spcBef>
              <a:buSzPct val="99000"/>
            </a:pPr>
            <a:r>
              <a:rPr lang="en-US" sz="3000" kern="1200" dirty="0">
                <a:latin typeface="Arial" panose="020B0604020202020204" pitchFamily="34" charset="0"/>
                <a:cs typeface="Arial" panose="020B0604020202020204" pitchFamily="34" charset="0"/>
              </a:rPr>
              <a:t>Describe the course objectives and summarize basic information about the Incident Command System (ICS) and National Incident Management System (NIMS).</a:t>
            </a:r>
            <a:endParaRPr lang="en-US" sz="3000" dirty="0"/>
          </a:p>
          <a:p>
            <a:pPr marL="254000" lvl="1" indent="-254000">
              <a:spcBef>
                <a:spcPct val="100000"/>
              </a:spcBef>
              <a:buSzPct val="99000"/>
            </a:pPr>
            <a:r>
              <a:rPr lang="en-US" sz="3000" kern="1200" dirty="0">
                <a:latin typeface="Arial" panose="020B0604020202020204" pitchFamily="34" charset="0"/>
                <a:cs typeface="Arial" panose="020B0604020202020204" pitchFamily="34" charset="0"/>
              </a:rPr>
              <a:t>Describe how the NIMS Management Characteristics relate to Incident Command and Unified Command. </a:t>
            </a:r>
            <a:endParaRPr lang="en-US" sz="3000" dirty="0"/>
          </a:p>
          <a:p>
            <a:pPr marL="254000" lvl="1" indent="-254000">
              <a:spcBef>
                <a:spcPct val="100000"/>
              </a:spcBef>
              <a:buSzPct val="99000"/>
            </a:pPr>
            <a:r>
              <a:rPr lang="en-US" sz="3000" kern="1200" dirty="0">
                <a:latin typeface="Arial" panose="020B0604020202020204" pitchFamily="34" charset="0"/>
                <a:cs typeface="Arial" panose="020B0604020202020204" pitchFamily="34" charset="0"/>
              </a:rPr>
              <a:t>Describe the delegation of authority process, implementing authorities, management by objectives, and preparedness plans and objectives. </a:t>
            </a:r>
            <a:endParaRPr lang="en-US" sz="3000" dirty="0"/>
          </a:p>
          <a:p>
            <a:pPr marL="254000" lvl="1" indent="-254000">
              <a:spcBef>
                <a:spcPct val="100000"/>
              </a:spcBef>
              <a:buSzPct val="99000"/>
            </a:pPr>
            <a:r>
              <a:rPr lang="en-US" sz="3000" kern="1200" dirty="0">
                <a:latin typeface="Arial" panose="020B0604020202020204" pitchFamily="34" charset="0"/>
                <a:cs typeface="Arial" panose="020B0604020202020204" pitchFamily="34" charset="0"/>
              </a:rPr>
              <a:t>Identify ICS organizational components, the Command Staff, the General Staff, and ICS tools. </a:t>
            </a:r>
            <a:endParaRPr lang="en-US" sz="3000" dirty="0"/>
          </a:p>
          <a:p>
            <a:pPr marL="254000" lvl="1" indent="-254000">
              <a:spcBef>
                <a:spcPct val="100000"/>
              </a:spcBef>
              <a:buSzPct val="99000"/>
            </a:pPr>
            <a:r>
              <a:rPr lang="en-US" sz="3000" kern="1200" dirty="0">
                <a:latin typeface="Arial" panose="020B0604020202020204" pitchFamily="34" charset="0"/>
                <a:cs typeface="Arial" panose="020B0604020202020204" pitchFamily="34" charset="0"/>
              </a:rPr>
              <a:t>Describe different types of briefings and meetings. </a:t>
            </a:r>
            <a:endParaRPr lang="en-US" sz="3000" dirty="0"/>
          </a:p>
          <a:p>
            <a:pPr marL="254000" lvl="1" indent="-254000">
              <a:spcBef>
                <a:spcPct val="100000"/>
              </a:spcBef>
              <a:buSzPct val="99000"/>
            </a:pPr>
            <a:r>
              <a:rPr lang="en-US" sz="3000" kern="1200" dirty="0">
                <a:latin typeface="Arial" panose="020B0604020202020204" pitchFamily="34" charset="0"/>
                <a:cs typeface="Arial" panose="020B0604020202020204" pitchFamily="34" charset="0"/>
              </a:rPr>
              <a:t>Explain flexibility within the standard ICS organizational structure. </a:t>
            </a:r>
            <a:endParaRPr lang="en-US" sz="3000" dirty="0"/>
          </a:p>
          <a:p>
            <a:pPr marL="254000" lvl="1" indent="-254000">
              <a:spcBef>
                <a:spcPct val="100000"/>
              </a:spcBef>
              <a:buSzPct val="99000"/>
            </a:pPr>
            <a:r>
              <a:rPr lang="en-US" sz="3000" kern="1200" dirty="0">
                <a:latin typeface="Arial" panose="020B0604020202020204" pitchFamily="34" charset="0"/>
                <a:cs typeface="Arial" panose="020B0604020202020204" pitchFamily="34" charset="0"/>
              </a:rPr>
              <a:t>Explain transfer of command briefings and procedures. </a:t>
            </a:r>
            <a:endParaRPr lang="en-US" sz="3000" dirty="0"/>
          </a:p>
          <a:p>
            <a:pPr marL="254000" lvl="1" indent="-254000">
              <a:spcBef>
                <a:spcPct val="100000"/>
              </a:spcBef>
              <a:buSzPct val="99000"/>
            </a:pPr>
            <a:r>
              <a:rPr lang="en-US" sz="3000" kern="1200" dirty="0">
                <a:latin typeface="Arial" panose="020B0604020202020204" pitchFamily="34" charset="0"/>
                <a:cs typeface="Arial" panose="020B0604020202020204" pitchFamily="34" charset="0"/>
              </a:rPr>
              <a:t>Use ICS to manage an incident or event.</a:t>
            </a:r>
            <a:endParaRPr lang="en-US" sz="3000" dirty="0"/>
          </a:p>
        </p:txBody>
      </p:sp>
      <p:sp>
        <p:nvSpPr>
          <p:cNvPr id="3" name="Slide Number Placeholder 2"/>
          <p:cNvSpPr>
            <a:spLocks noGrp="1"/>
          </p:cNvSpPr>
          <p:nvPr>
            <p:ph type="sldNum" sz="quarter" idx="11"/>
          </p:nvPr>
        </p:nvSpPr>
        <p:spPr/>
        <p:txBody>
          <a:bodyPr/>
          <a:lstStyle/>
          <a:p>
            <a:pPr>
              <a:spcBef>
                <a:spcPct val="100000"/>
              </a:spcBef>
              <a:buSzPct val="99000"/>
            </a:pPr>
            <a:fld id="{E56417E1-34A5-4331-8701-9B559AD41763}" type="slidenum">
              <a:rPr lang="en-US" altLang="en-US" smtClean="0"/>
              <a:pPr>
                <a:spcBef>
                  <a:spcPct val="100000"/>
                </a:spcBef>
                <a:buSzPct val="99000"/>
              </a:pPr>
              <a:t>2</a:t>
            </a:fld>
            <a:endParaRPr lang="en-US" altLang="en-US"/>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spcBef>
                <a:spcPct val="100000"/>
              </a:spcBef>
              <a:buSzPct val="99000"/>
            </a:pPr>
            <a:r>
              <a:rPr lang="en-US" altLang="en-US"/>
              <a:t>Lesson Summary</a:t>
            </a:r>
          </a:p>
        </p:txBody>
      </p:sp>
      <p:sp>
        <p:nvSpPr>
          <p:cNvPr id="2" name="Content Placeholder 1"/>
          <p:cNvSpPr>
            <a:spLocks noGrp="1"/>
          </p:cNvSpPr>
          <p:nvPr>
            <p:ph idx="1"/>
          </p:nvPr>
        </p:nvSpPr>
        <p:spPr/>
        <p:txBody>
          <a:bodyPr/>
          <a:lstStyle/>
          <a:p>
            <a:pPr>
              <a:spcBef>
                <a:spcPct val="100000"/>
              </a:spcBef>
              <a:buSzPct val="99000"/>
            </a:pPr>
            <a:endParaRPr lang="en-US" kern="1200" dirty="0">
              <a:latin typeface="Arial" panose="020B0604020202020204" pitchFamily="34" charset="0"/>
              <a:cs typeface="Arial" panose="020B0604020202020204" pitchFamily="34" charset="0"/>
            </a:endParaRPr>
          </a:p>
          <a:p>
            <a:pPr>
              <a:spcBef>
                <a:spcPct val="100000"/>
              </a:spcBef>
              <a:buSzPct val="99000"/>
            </a:pPr>
            <a:r>
              <a:rPr lang="en-US" kern="1200" dirty="0">
                <a:latin typeface="Arial" panose="020B0604020202020204" pitchFamily="34" charset="0"/>
                <a:cs typeface="Arial" panose="020B0604020202020204" pitchFamily="34" charset="0"/>
              </a:rPr>
              <a:t>You have completed the Course Overview lesson. The next lesson will describe how ICS is incorporated within the overall emergency management program.</a:t>
            </a:r>
            <a:endParaRPr lang="en-US" dirty="0"/>
          </a:p>
        </p:txBody>
      </p:sp>
      <p:sp>
        <p:nvSpPr>
          <p:cNvPr id="3" name="Slide Number Placeholder 2"/>
          <p:cNvSpPr>
            <a:spLocks noGrp="1"/>
          </p:cNvSpPr>
          <p:nvPr>
            <p:ph type="sldNum" sz="quarter" idx="11"/>
          </p:nvPr>
        </p:nvSpPr>
        <p:spPr/>
        <p:txBody>
          <a:bodyPr/>
          <a:lstStyle/>
          <a:p>
            <a:pPr>
              <a:spcBef>
                <a:spcPct val="100000"/>
              </a:spcBef>
              <a:buSzPct val="99000"/>
            </a:pPr>
            <a:fld id="{E56417E1-34A5-4331-8701-9B559AD41763}" type="slidenum">
              <a:rPr lang="en-US" altLang="en-US" smtClean="0"/>
              <a:pPr>
                <a:spcBef>
                  <a:spcPct val="100000"/>
                </a:spcBef>
                <a:buSzPct val="99000"/>
              </a:pPr>
              <a:t>20</a:t>
            </a:fld>
            <a:endParaRPr lang="en-US" altLang="en-US"/>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spcBef>
                <a:spcPct val="100000"/>
              </a:spcBef>
              <a:buSzPct val="99000"/>
            </a:pPr>
            <a:r>
              <a:rPr lang="en-US" altLang="en-US"/>
              <a:t>Student Introductions</a:t>
            </a:r>
          </a:p>
        </p:txBody>
      </p:sp>
      <p:sp>
        <p:nvSpPr>
          <p:cNvPr id="2" name="Content Placeholder 1"/>
          <p:cNvSpPr>
            <a:spLocks noGrp="1"/>
          </p:cNvSpPr>
          <p:nvPr>
            <p:ph idx="1"/>
          </p:nvPr>
        </p:nvSpPr>
        <p:spPr/>
        <p:txBody>
          <a:bodyPr>
            <a:normAutofit fontScale="85000" lnSpcReduction="20000"/>
          </a:bodyPr>
          <a:lstStyle/>
          <a:p>
            <a:pPr>
              <a:spcBef>
                <a:spcPct val="100000"/>
              </a:spcBef>
              <a:buSzPct val="99000"/>
            </a:pPr>
            <a:endParaRPr lang="en-US" kern="1200">
              <a:latin typeface="Arial" panose="020B0604020202020204" pitchFamily="34" charset="0"/>
              <a:cs typeface="Arial" panose="020B0604020202020204" pitchFamily="34" charset="0"/>
            </a:endParaRPr>
          </a:p>
          <a:p>
            <a:pPr>
              <a:spcBef>
                <a:spcPct val="100000"/>
              </a:spcBef>
              <a:buSzPct val="99000"/>
            </a:pPr>
            <a:r>
              <a:rPr lang="en-US" kern="1200">
                <a:latin typeface="Arial" panose="020B0604020202020204" pitchFamily="34" charset="0"/>
                <a:cs typeface="Arial" panose="020B0604020202020204" pitchFamily="34" charset="0"/>
              </a:rPr>
              <a:t>Introduce yourself by providing: </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Your name</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Your job title</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A brief statement of your overall experience with emergency or incident response</a:t>
            </a:r>
            <a:endParaRPr lang="en-US"/>
          </a:p>
          <a:p>
            <a:pPr marL="254000" lvl="1" indent="-254000">
              <a:spcBef>
                <a:spcPct val="100000"/>
              </a:spcBef>
              <a:buSzPct val="99000"/>
            </a:pPr>
            <a:r>
              <a:rPr lang="en-US" kern="1200">
                <a:latin typeface="Arial" panose="020B0604020202020204" pitchFamily="34" charset="0"/>
                <a:cs typeface="Arial" panose="020B0604020202020204" pitchFamily="34" charset="0"/>
              </a:rPr>
              <a:t>Your possible roles in responding to incidents </a:t>
            </a:r>
            <a:endParaRPr lang="en-US"/>
          </a:p>
          <a:p>
            <a:pPr>
              <a:spcBef>
                <a:spcPct val="100000"/>
              </a:spcBef>
              <a:buSzPct val="99000"/>
            </a:pPr>
            <a:r>
              <a:rPr lang="en-US" kern="1200">
                <a:latin typeface="Arial" panose="020B0604020202020204" pitchFamily="34" charset="0"/>
                <a:cs typeface="Arial" panose="020B0604020202020204" pitchFamily="34" charset="0"/>
              </a:rPr>
              <a:t> </a:t>
            </a:r>
            <a:endParaRPr lang="en-US"/>
          </a:p>
        </p:txBody>
      </p:sp>
      <p:sp>
        <p:nvSpPr>
          <p:cNvPr id="3" name="Slide Number Placeholder 2"/>
          <p:cNvSpPr>
            <a:spLocks noGrp="1"/>
          </p:cNvSpPr>
          <p:nvPr>
            <p:ph type="sldNum" sz="quarter" idx="11"/>
          </p:nvPr>
        </p:nvSpPr>
        <p:spPr/>
        <p:txBody>
          <a:bodyPr/>
          <a:lstStyle/>
          <a:p>
            <a:pPr>
              <a:spcBef>
                <a:spcPct val="100000"/>
              </a:spcBef>
              <a:buSzPct val="99000"/>
            </a:pPr>
            <a:fld id="{E56417E1-34A5-4331-8701-9B559AD41763}" type="slidenum">
              <a:rPr lang="en-US" altLang="en-US" smtClean="0"/>
              <a:pPr>
                <a:spcBef>
                  <a:spcPct val="100000"/>
                </a:spcBef>
                <a:buSzPct val="99000"/>
              </a:pPr>
              <a:t>3</a:t>
            </a:fld>
            <a:endParaRPr lang="en-US" altLang="en-US"/>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spcBef>
                <a:spcPct val="100000"/>
              </a:spcBef>
              <a:buSzPct val="99000"/>
            </a:pPr>
            <a:r>
              <a:rPr lang="en-US" altLang="en-US"/>
              <a:t>Student Expectations</a:t>
            </a:r>
          </a:p>
        </p:txBody>
      </p:sp>
      <p:sp>
        <p:nvSpPr>
          <p:cNvPr id="3" name="Content Placeholder 2"/>
          <p:cNvSpPr>
            <a:spLocks noGrp="1"/>
          </p:cNvSpPr>
          <p:nvPr>
            <p:ph sz="quarter" idx="14"/>
          </p:nvPr>
        </p:nvSpPr>
        <p:spPr/>
        <p:txBody>
          <a:bodyPr/>
          <a:lstStyle/>
          <a:p>
            <a:pPr>
              <a:spcBef>
                <a:spcPct val="100000"/>
              </a:spcBef>
              <a:buSzPct val="99000"/>
            </a:pPr>
            <a:r>
              <a:rPr lang="en-US" kern="1200">
                <a:latin typeface="Arial" panose="020B0604020202020204" pitchFamily="34" charset="0"/>
                <a:cs typeface="Arial" panose="020B0604020202020204" pitchFamily="34" charset="0"/>
              </a:rPr>
              <a:t>What do you expect to gain from this course? </a:t>
            </a:r>
            <a:endParaRPr lang="en-US"/>
          </a:p>
        </p:txBody>
      </p:sp>
      <p:pic>
        <p:nvPicPr>
          <p:cNvPr id="8" name="Picture 4" descr="Discussion Question Icon"/>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414815" y="1952588"/>
            <a:ext cx="314369" cy="53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7"/>
          </p:nvPr>
        </p:nvSpPr>
        <p:spPr/>
        <p:txBody>
          <a:bodyPr/>
          <a:lstStyle/>
          <a:p>
            <a:pPr>
              <a:spcBef>
                <a:spcPct val="100000"/>
              </a:spcBef>
              <a:buSzPct val="99000"/>
            </a:pPr>
            <a:fld id="{7B0115B4-2EC0-4612-BF38-57AA0205CAC5}" type="slidenum">
              <a:rPr lang="en-US" altLang="en-US" smtClean="0"/>
              <a:pPr>
                <a:spcBef>
                  <a:spcPct val="100000"/>
                </a:spcBef>
                <a:buSzPct val="99000"/>
              </a:pPr>
              <a:t>4</a:t>
            </a:fld>
            <a:endParaRPr lang="en-US" altLang="en-US"/>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spcBef>
                <a:spcPct val="100000"/>
              </a:spcBef>
              <a:buSzPct val="99000"/>
            </a:pPr>
            <a:r>
              <a:rPr lang="en-US" altLang="en-US"/>
              <a:t>Instructor Expectations</a:t>
            </a:r>
          </a:p>
        </p:txBody>
      </p:sp>
      <p:sp>
        <p:nvSpPr>
          <p:cNvPr id="2" name="Content Placeholder 1"/>
          <p:cNvSpPr>
            <a:spLocks noGrp="1"/>
          </p:cNvSpPr>
          <p:nvPr>
            <p:ph idx="1"/>
          </p:nvPr>
        </p:nvSpPr>
        <p:spPr/>
        <p:txBody>
          <a:bodyPr>
            <a:normAutofit/>
          </a:bodyPr>
          <a:lstStyle/>
          <a:p>
            <a:pPr marL="254000" lvl="1" indent="-254000">
              <a:spcBef>
                <a:spcPct val="100000"/>
              </a:spcBef>
              <a:buSzPct val="99000"/>
            </a:pPr>
            <a:r>
              <a:rPr lang="en-US" kern="1200" dirty="0">
                <a:latin typeface="Arial" panose="020B0604020202020204" pitchFamily="34" charset="0"/>
                <a:cs typeface="Arial" panose="020B0604020202020204" pitchFamily="34" charset="0"/>
              </a:rPr>
              <a:t>Cooperate with the group. </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Be open minded to new ideas. </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Participate actively in all of the training activities. </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Return to class at the stated time. </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Use what you learn in the course to perform effectively within an ICS organization. </a:t>
            </a:r>
            <a:endParaRPr lang="en-US" dirty="0"/>
          </a:p>
        </p:txBody>
      </p:sp>
      <p:sp>
        <p:nvSpPr>
          <p:cNvPr id="3" name="Slide Number Placeholder 2"/>
          <p:cNvSpPr>
            <a:spLocks noGrp="1"/>
          </p:cNvSpPr>
          <p:nvPr>
            <p:ph type="sldNum" sz="quarter" idx="11"/>
          </p:nvPr>
        </p:nvSpPr>
        <p:spPr/>
        <p:txBody>
          <a:bodyPr/>
          <a:lstStyle/>
          <a:p>
            <a:pPr>
              <a:spcBef>
                <a:spcPct val="100000"/>
              </a:spcBef>
              <a:buSzPct val="99000"/>
            </a:pPr>
            <a:fld id="{E56417E1-34A5-4331-8701-9B559AD41763}" type="slidenum">
              <a:rPr lang="en-US" altLang="en-US" smtClean="0"/>
              <a:pPr>
                <a:spcBef>
                  <a:spcPct val="100000"/>
                </a:spcBef>
                <a:buSzPct val="99000"/>
              </a:pPr>
              <a:t>5</a:t>
            </a:fld>
            <a:endParaRPr lang="en-US" altLang="en-US"/>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spcBef>
                <a:spcPct val="100000"/>
              </a:spcBef>
              <a:buSzPct val="99000"/>
            </a:pPr>
            <a:r>
              <a:rPr lang="en-US" altLang="en-US"/>
              <a:t>Course Structure</a:t>
            </a:r>
          </a:p>
        </p:txBody>
      </p:sp>
      <p:sp>
        <p:nvSpPr>
          <p:cNvPr id="2" name="Content Placeholder 1"/>
          <p:cNvSpPr>
            <a:spLocks noGrp="1"/>
          </p:cNvSpPr>
          <p:nvPr>
            <p:ph idx="1"/>
          </p:nvPr>
        </p:nvSpPr>
        <p:spPr/>
        <p:txBody>
          <a:bodyPr>
            <a:noAutofit/>
          </a:bodyPr>
          <a:lstStyle/>
          <a:p>
            <a:pPr>
              <a:spcBef>
                <a:spcPts val="1200"/>
              </a:spcBef>
              <a:buSzPct val="99000"/>
            </a:pPr>
            <a:r>
              <a:rPr lang="en-US" sz="1800" kern="1200" dirty="0">
                <a:latin typeface="Arial" panose="020B0604020202020204" pitchFamily="34" charset="0"/>
                <a:cs typeface="Arial" panose="020B0604020202020204" pitchFamily="34" charset="0"/>
              </a:rPr>
              <a:t>This course is divided into eight units plus the Course Summary. </a:t>
            </a:r>
            <a:endParaRPr lang="en-US" sz="1800" dirty="0"/>
          </a:p>
          <a:p>
            <a:pPr marL="254000" lvl="1" indent="-254000">
              <a:spcBef>
                <a:spcPts val="1200"/>
              </a:spcBef>
              <a:buSzPct val="99000"/>
            </a:pPr>
            <a:r>
              <a:rPr lang="en-US" sz="1800" kern="1200" dirty="0">
                <a:latin typeface="Arial" panose="020B0604020202020204" pitchFamily="34" charset="0"/>
                <a:cs typeface="Arial" panose="020B0604020202020204" pitchFamily="34" charset="0"/>
              </a:rPr>
              <a:t>Unit 1: Course Overview</a:t>
            </a:r>
            <a:endParaRPr lang="en-US" sz="1800" dirty="0"/>
          </a:p>
          <a:p>
            <a:pPr marL="254000" lvl="1" indent="-254000">
              <a:spcBef>
                <a:spcPts val="1200"/>
              </a:spcBef>
              <a:buSzPct val="99000"/>
            </a:pPr>
            <a:r>
              <a:rPr lang="en-US" sz="1800" kern="1200" dirty="0">
                <a:latin typeface="Arial" panose="020B0604020202020204" pitchFamily="34" charset="0"/>
                <a:cs typeface="Arial" panose="020B0604020202020204" pitchFamily="34" charset="0"/>
              </a:rPr>
              <a:t>Unit 2: Incident Command and Unified Command</a:t>
            </a:r>
            <a:endParaRPr lang="en-US" sz="1800" dirty="0"/>
          </a:p>
          <a:p>
            <a:pPr marL="254000" lvl="1" indent="-254000">
              <a:spcBef>
                <a:spcPts val="1200"/>
              </a:spcBef>
              <a:buSzPct val="99000"/>
            </a:pPr>
            <a:r>
              <a:rPr lang="en-US" sz="1800" kern="1200" dirty="0">
                <a:latin typeface="Arial" panose="020B0604020202020204" pitchFamily="34" charset="0"/>
                <a:cs typeface="Arial" panose="020B0604020202020204" pitchFamily="34" charset="0"/>
              </a:rPr>
              <a:t>Unit 3: Delegation of Authority and Management by Objectives</a:t>
            </a:r>
            <a:endParaRPr lang="en-US" sz="1800" dirty="0"/>
          </a:p>
          <a:p>
            <a:pPr marL="254000" lvl="1" indent="-254000">
              <a:spcBef>
                <a:spcPts val="1200"/>
              </a:spcBef>
              <a:buSzPct val="99000"/>
            </a:pPr>
            <a:r>
              <a:rPr lang="en-US" sz="1800" kern="1200" dirty="0">
                <a:latin typeface="Arial" panose="020B0604020202020204" pitchFamily="34" charset="0"/>
                <a:cs typeface="Arial" panose="020B0604020202020204" pitchFamily="34" charset="0"/>
              </a:rPr>
              <a:t>Unit 4: Functional Areas and Positions</a:t>
            </a:r>
            <a:endParaRPr lang="en-US" sz="1800" dirty="0"/>
          </a:p>
          <a:p>
            <a:pPr marL="254000" lvl="1" indent="-254000">
              <a:spcBef>
                <a:spcPts val="1200"/>
              </a:spcBef>
              <a:buSzPct val="99000"/>
            </a:pPr>
            <a:r>
              <a:rPr lang="en-US" sz="1800" kern="1200" dirty="0">
                <a:latin typeface="Arial" panose="020B0604020202020204" pitchFamily="34" charset="0"/>
                <a:cs typeface="Arial" panose="020B0604020202020204" pitchFamily="34" charset="0"/>
              </a:rPr>
              <a:t>Unit 5: Incident Briefings and Meetings</a:t>
            </a:r>
            <a:endParaRPr lang="en-US" sz="1800" dirty="0"/>
          </a:p>
          <a:p>
            <a:pPr marL="254000" lvl="1" indent="-254000">
              <a:spcBef>
                <a:spcPts val="1200"/>
              </a:spcBef>
              <a:buSzPct val="99000"/>
            </a:pPr>
            <a:r>
              <a:rPr lang="en-US" sz="1800" kern="1200" dirty="0">
                <a:latin typeface="Arial" panose="020B0604020202020204" pitchFamily="34" charset="0"/>
                <a:cs typeface="Arial" panose="020B0604020202020204" pitchFamily="34" charset="0"/>
              </a:rPr>
              <a:t>Unit 6: Organizational Flexibility</a:t>
            </a:r>
            <a:endParaRPr lang="en-US" sz="1800" dirty="0"/>
          </a:p>
          <a:p>
            <a:pPr marL="254000" lvl="1" indent="-254000">
              <a:spcBef>
                <a:spcPts val="1200"/>
              </a:spcBef>
              <a:buSzPct val="99000"/>
            </a:pPr>
            <a:r>
              <a:rPr lang="en-US" sz="1800" kern="1200" dirty="0">
                <a:latin typeface="Arial" panose="020B0604020202020204" pitchFamily="34" charset="0"/>
                <a:cs typeface="Arial" panose="020B0604020202020204" pitchFamily="34" charset="0"/>
              </a:rPr>
              <a:t>Unit 7: Transfer of Command</a:t>
            </a:r>
            <a:endParaRPr lang="en-US" sz="1800" dirty="0"/>
          </a:p>
          <a:p>
            <a:pPr marL="254000" lvl="1" indent="-254000">
              <a:spcBef>
                <a:spcPts val="1200"/>
              </a:spcBef>
              <a:buSzPct val="99000"/>
            </a:pPr>
            <a:r>
              <a:rPr lang="en-US" sz="1800" kern="1200" dirty="0">
                <a:latin typeface="Arial" panose="020B0604020202020204" pitchFamily="34" charset="0"/>
                <a:cs typeface="Arial" panose="020B0604020202020204" pitchFamily="34" charset="0"/>
              </a:rPr>
              <a:t>Unit 8: Application Activity</a:t>
            </a:r>
            <a:endParaRPr lang="en-US" sz="1800" dirty="0"/>
          </a:p>
          <a:p>
            <a:pPr marL="254000" lvl="1" indent="-254000">
              <a:spcBef>
                <a:spcPts val="1200"/>
              </a:spcBef>
              <a:buSzPct val="99000"/>
            </a:pPr>
            <a:r>
              <a:rPr lang="en-US" sz="1800" kern="1200" dirty="0">
                <a:latin typeface="Arial" panose="020B0604020202020204" pitchFamily="34" charset="0"/>
                <a:cs typeface="Arial" panose="020B0604020202020204" pitchFamily="34" charset="0"/>
              </a:rPr>
              <a:t>Unit 9: Course Summary </a:t>
            </a:r>
            <a:endParaRPr lang="en-US" sz="1800" dirty="0"/>
          </a:p>
        </p:txBody>
      </p:sp>
      <p:sp>
        <p:nvSpPr>
          <p:cNvPr id="3" name="Slide Number Placeholder 2"/>
          <p:cNvSpPr>
            <a:spLocks noGrp="1"/>
          </p:cNvSpPr>
          <p:nvPr>
            <p:ph type="sldNum" sz="quarter" idx="11"/>
          </p:nvPr>
        </p:nvSpPr>
        <p:spPr/>
        <p:txBody>
          <a:bodyPr/>
          <a:lstStyle/>
          <a:p>
            <a:pPr>
              <a:spcBef>
                <a:spcPct val="100000"/>
              </a:spcBef>
              <a:buSzPct val="99000"/>
            </a:pPr>
            <a:fld id="{E56417E1-34A5-4331-8701-9B559AD41763}" type="slidenum">
              <a:rPr lang="en-US" altLang="en-US" smtClean="0"/>
              <a:pPr>
                <a:spcBef>
                  <a:spcPct val="100000"/>
                </a:spcBef>
                <a:buSzPct val="99000"/>
              </a:pPr>
              <a:t>6</a:t>
            </a:fld>
            <a:endParaRPr lang="en-US" altLang="en-US"/>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spcBef>
                <a:spcPct val="100000"/>
              </a:spcBef>
              <a:buSzPct val="99000"/>
            </a:pPr>
            <a:r>
              <a:rPr lang="en-US" altLang="en-US"/>
              <a:t>Course Logistics</a:t>
            </a:r>
          </a:p>
        </p:txBody>
      </p:sp>
      <p:sp>
        <p:nvSpPr>
          <p:cNvPr id="2" name="Content Placeholder 1"/>
          <p:cNvSpPr>
            <a:spLocks noGrp="1"/>
          </p:cNvSpPr>
          <p:nvPr>
            <p:ph idx="1"/>
          </p:nvPr>
        </p:nvSpPr>
        <p:spPr/>
        <p:txBody>
          <a:bodyPr>
            <a:normAutofit fontScale="77500" lnSpcReduction="20000"/>
          </a:bodyPr>
          <a:lstStyle/>
          <a:p>
            <a:pPr>
              <a:spcBef>
                <a:spcPct val="100000"/>
              </a:spcBef>
              <a:buSzPct val="99000"/>
            </a:pPr>
            <a:r>
              <a:rPr lang="en-US" kern="1200" dirty="0">
                <a:latin typeface="Arial" panose="020B0604020202020204" pitchFamily="34" charset="0"/>
                <a:cs typeface="Arial" panose="020B0604020202020204" pitchFamily="34" charset="0"/>
              </a:rPr>
              <a:t>Review the following information:</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Course agenda </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Sign-in sheet </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Breaks</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Message and telephone location </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Cell phone policy </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Facilities </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Other concerns</a:t>
            </a:r>
            <a:endParaRPr lang="en-US" dirty="0"/>
          </a:p>
        </p:txBody>
      </p:sp>
      <p:sp>
        <p:nvSpPr>
          <p:cNvPr id="3" name="Slide Number Placeholder 2"/>
          <p:cNvSpPr>
            <a:spLocks noGrp="1"/>
          </p:cNvSpPr>
          <p:nvPr>
            <p:ph type="sldNum" sz="quarter" idx="11"/>
          </p:nvPr>
        </p:nvSpPr>
        <p:spPr/>
        <p:txBody>
          <a:bodyPr/>
          <a:lstStyle/>
          <a:p>
            <a:pPr>
              <a:spcBef>
                <a:spcPct val="100000"/>
              </a:spcBef>
              <a:buSzPct val="99000"/>
            </a:pPr>
            <a:fld id="{E56417E1-34A5-4331-8701-9B559AD41763}" type="slidenum">
              <a:rPr lang="en-US" altLang="en-US" smtClean="0"/>
              <a:pPr>
                <a:spcBef>
                  <a:spcPct val="100000"/>
                </a:spcBef>
                <a:buSzPct val="99000"/>
              </a:pPr>
              <a:t>7</a:t>
            </a:fld>
            <a:endParaRPr lang="en-US" altLang="en-US"/>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spcBef>
                <a:spcPct val="100000"/>
              </a:spcBef>
              <a:buSzPct val="99000"/>
            </a:pPr>
            <a:r>
              <a:rPr lang="en-US" altLang="en-US"/>
              <a:t>Agenda </a:t>
            </a:r>
          </a:p>
        </p:txBody>
      </p:sp>
      <p:sp>
        <p:nvSpPr>
          <p:cNvPr id="2" name="Content Placeholder 1"/>
          <p:cNvSpPr>
            <a:spLocks noGrp="1"/>
          </p:cNvSpPr>
          <p:nvPr>
            <p:ph idx="1"/>
          </p:nvPr>
        </p:nvSpPr>
        <p:spPr/>
        <p:txBody>
          <a:bodyPr/>
          <a:lstStyle/>
          <a:p>
            <a:pPr>
              <a:spcBef>
                <a:spcPct val="100000"/>
              </a:spcBef>
              <a:buSzPct val="99000"/>
            </a:pPr>
            <a:endParaRPr lang="en-US" kern="1200">
              <a:latin typeface="Arial" panose="020B0604020202020204" pitchFamily="34" charset="0"/>
              <a:cs typeface="Arial" panose="020B0604020202020204" pitchFamily="34" charset="0"/>
            </a:endParaRPr>
          </a:p>
          <a:p>
            <a:pPr>
              <a:spcBef>
                <a:spcPct val="100000"/>
              </a:spcBef>
              <a:buSzPct val="99000"/>
            </a:pPr>
            <a:r>
              <a:rPr lang="en-US" kern="1200">
                <a:latin typeface="Arial" panose="020B0604020202020204" pitchFamily="34" charset="0"/>
                <a:cs typeface="Arial" panose="020B0604020202020204" pitchFamily="34" charset="0"/>
              </a:rPr>
              <a:t> </a:t>
            </a: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186852470"/>
              </p:ext>
            </p:extLst>
          </p:nvPr>
        </p:nvGraphicFramePr>
        <p:xfrm>
          <a:off x="457200" y="1016000"/>
          <a:ext cx="7620000" cy="4771750"/>
        </p:xfrm>
        <a:graphic>
          <a:graphicData uri="http://schemas.openxmlformats.org/drawingml/2006/table">
            <a:tbl>
              <a:tblPr firstRow="1" bandRow="1">
                <a:tableStyleId>{5940675A-B579-460E-94D1-54222C63F5DA}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20339">
                <a:tc>
                  <a:txBody>
                    <a:bodyPr/>
                    <a:lstStyle/>
                    <a:p>
                      <a:pPr lvl="0" algn="l">
                        <a:spcBef>
                          <a:spcPct val="100000"/>
                        </a:spcBef>
                        <a:buClrTx/>
                      </a:pPr>
                      <a:r>
                        <a:rPr lang="en-US" sz="1800">
                          <a:solidFill>
                            <a:srgbClr val="000066"/>
                          </a:solidFill>
                          <a:latin typeface="Arial"/>
                          <a:ea typeface="+mn-ea"/>
                          <a:cs typeface="Arial"/>
                          <a:sym typeface="Arial"/>
                        </a:rPr>
                        <a:t>DAY 1 </a:t>
                      </a:r>
                    </a:p>
                  </a:txBody>
                  <a:tcPr marT="45718" marB="45718">
                    <a:solidFill>
                      <a:srgbClr val="C0C0C0"/>
                    </a:solidFill>
                  </a:tcPr>
                </a:tc>
                <a:tc>
                  <a:txBody>
                    <a:bodyPr/>
                    <a:lstStyle/>
                    <a:p>
                      <a:pPr lvl="0" algn="l">
                        <a:spcBef>
                          <a:spcPct val="100000"/>
                        </a:spcBef>
                        <a:buClrTx/>
                      </a:pPr>
                      <a:r>
                        <a:rPr lang="en-US" sz="1800">
                          <a:solidFill>
                            <a:srgbClr val="000066"/>
                          </a:solidFill>
                          <a:latin typeface="Arial"/>
                          <a:ea typeface="+mn-ea"/>
                          <a:cs typeface="Arial"/>
                          <a:sym typeface="Arial"/>
                        </a:rPr>
                        <a:t>DAY 2  </a:t>
                      </a:r>
                    </a:p>
                  </a:txBody>
                  <a:tcPr marT="45718" marB="45718">
                    <a:solidFill>
                      <a:srgbClr val="C0C0C0"/>
                    </a:solidFill>
                  </a:tcPr>
                </a:tc>
                <a:extLst>
                  <a:ext uri="{0D108BD9-81ED-4DB2-BD59-A6C34878D82A}">
                    <a16:rowId xmlns:a16="http://schemas.microsoft.com/office/drawing/2014/main" val="10000"/>
                  </a:ext>
                </a:extLst>
              </a:tr>
              <a:tr h="320339">
                <a:tc>
                  <a:txBody>
                    <a:bodyPr/>
                    <a:lstStyle/>
                    <a:p>
                      <a:pPr lvl="0" algn="ctr">
                        <a:spcBef>
                          <a:spcPct val="100000"/>
                        </a:spcBef>
                        <a:buClrTx/>
                      </a:pPr>
                      <a:r>
                        <a:rPr lang="en-US" sz="1800">
                          <a:solidFill>
                            <a:srgbClr val="000066"/>
                          </a:solidFill>
                          <a:latin typeface="Arial"/>
                          <a:ea typeface="+mn-ea"/>
                          <a:cs typeface="Arial"/>
                          <a:sym typeface="Arial"/>
                        </a:rPr>
                        <a:t>Morning Session</a:t>
                      </a:r>
                      <a:endParaRPr lang="en-US" sz="1800">
                        <a:solidFill>
                          <a:srgbClr val="000066"/>
                        </a:solidFill>
                      </a:endParaRPr>
                    </a:p>
                  </a:txBody>
                  <a:tcPr marT="45718" marB="45718"/>
                </a:tc>
                <a:tc>
                  <a:txBody>
                    <a:bodyPr/>
                    <a:lstStyle/>
                    <a:p>
                      <a:pPr lvl="0" algn="l">
                        <a:spcBef>
                          <a:spcPct val="100000"/>
                        </a:spcBef>
                        <a:buClrTx/>
                      </a:pPr>
                      <a:r>
                        <a:rPr lang="en-US" sz="1800">
                          <a:solidFill>
                            <a:srgbClr val="000066"/>
                          </a:solidFill>
                          <a:latin typeface="Arial"/>
                          <a:ea typeface="+mn-ea"/>
                          <a:cs typeface="Arial"/>
                          <a:sym typeface="Arial"/>
                        </a:rPr>
                        <a:t>Morning Session</a:t>
                      </a:r>
                      <a:endParaRPr lang="en-US" sz="1800">
                        <a:solidFill>
                          <a:srgbClr val="000066"/>
                        </a:solidFill>
                      </a:endParaRPr>
                    </a:p>
                  </a:txBody>
                  <a:tcPr marT="45718" marB="45718"/>
                </a:tc>
                <a:extLst>
                  <a:ext uri="{0D108BD9-81ED-4DB2-BD59-A6C34878D82A}">
                    <a16:rowId xmlns:a16="http://schemas.microsoft.com/office/drawing/2014/main" val="10001"/>
                  </a:ext>
                </a:extLst>
              </a:tr>
              <a:tr h="1507480">
                <a:tc>
                  <a:txBody>
                    <a:bodyPr/>
                    <a:lstStyle/>
                    <a:p>
                      <a:pPr marL="457200" lvl="1" indent="-342900" algn="l">
                        <a:spcBef>
                          <a:spcPct val="50000"/>
                        </a:spcBef>
                        <a:buClrTx/>
                        <a:buSzPts val="2800"/>
                        <a:buFont typeface="Arial"/>
                        <a:buChar char="•"/>
                      </a:pPr>
                      <a:r>
                        <a:rPr lang="en-US" sz="1800">
                          <a:solidFill>
                            <a:srgbClr val="000066"/>
                          </a:solidFill>
                          <a:latin typeface="Arial"/>
                          <a:cs typeface="Arial"/>
                          <a:sym typeface="Arial"/>
                        </a:rPr>
                        <a:t>Unit 1: Course Overview</a:t>
                      </a:r>
                    </a:p>
                    <a:p>
                      <a:pPr marL="457200" lvl="1" indent="-342900" algn="l">
                        <a:spcBef>
                          <a:spcPct val="50000"/>
                        </a:spcBef>
                        <a:buClrTx/>
                        <a:buSzPts val="2800"/>
                        <a:buFont typeface="Arial"/>
                        <a:buChar char="•"/>
                      </a:pPr>
                      <a:r>
                        <a:rPr lang="en-US" sz="1800">
                          <a:solidFill>
                            <a:srgbClr val="000066"/>
                          </a:solidFill>
                          <a:latin typeface="Arial"/>
                          <a:cs typeface="Arial"/>
                          <a:sym typeface="Arial"/>
                        </a:rPr>
                        <a:t>Unit 2: Incident Command and Unified Command</a:t>
                      </a:r>
                      <a:endParaRPr lang="en-US" sz="1800">
                        <a:solidFill>
                          <a:srgbClr val="000066"/>
                        </a:solidFill>
                      </a:endParaRPr>
                    </a:p>
                  </a:txBody>
                  <a:tcPr marT="45718" marB="45718"/>
                </a:tc>
                <a:tc>
                  <a:txBody>
                    <a:bodyPr/>
                    <a:lstStyle/>
                    <a:p>
                      <a:pPr lvl="0" algn="l">
                        <a:spcBef>
                          <a:spcPct val="100000"/>
                        </a:spcBef>
                        <a:buClrTx/>
                      </a:pPr>
                      <a:r>
                        <a:rPr lang="en-US" sz="1800">
                          <a:solidFill>
                            <a:srgbClr val="000066"/>
                          </a:solidFill>
                          <a:latin typeface="Arial"/>
                          <a:ea typeface="+mn-ea"/>
                          <a:cs typeface="Arial"/>
                          <a:sym typeface="Arial"/>
                        </a:rPr>
                        <a:t>Unit 6: Organizational Flexibility</a:t>
                      </a:r>
                      <a:endParaRPr lang="en-US" sz="1800">
                        <a:solidFill>
                          <a:srgbClr val="000066"/>
                        </a:solidFill>
                      </a:endParaRPr>
                    </a:p>
                  </a:txBody>
                  <a:tcPr marT="45718" marB="45718"/>
                </a:tc>
                <a:extLst>
                  <a:ext uri="{0D108BD9-81ED-4DB2-BD59-A6C34878D82A}">
                    <a16:rowId xmlns:a16="http://schemas.microsoft.com/office/drawing/2014/main" val="10002"/>
                  </a:ext>
                </a:extLst>
              </a:tr>
              <a:tr h="320339">
                <a:tc>
                  <a:txBody>
                    <a:bodyPr/>
                    <a:lstStyle/>
                    <a:p>
                      <a:pPr lvl="0" algn="l">
                        <a:spcBef>
                          <a:spcPct val="100000"/>
                        </a:spcBef>
                        <a:buClrTx/>
                      </a:pPr>
                      <a:r>
                        <a:rPr lang="en-US" sz="1800">
                          <a:solidFill>
                            <a:srgbClr val="000066"/>
                          </a:solidFill>
                          <a:latin typeface="Arial"/>
                          <a:ea typeface="+mn-ea"/>
                          <a:cs typeface="Arial"/>
                          <a:sym typeface="Arial"/>
                        </a:rPr>
                        <a:t>Afternoon Session </a:t>
                      </a:r>
                      <a:endParaRPr lang="en-US" sz="1800">
                        <a:solidFill>
                          <a:srgbClr val="000066"/>
                        </a:solidFill>
                      </a:endParaRPr>
                    </a:p>
                  </a:txBody>
                  <a:tcPr marT="45718" marB="45718"/>
                </a:tc>
                <a:tc>
                  <a:txBody>
                    <a:bodyPr/>
                    <a:lstStyle/>
                    <a:p>
                      <a:pPr lvl="0" algn="l">
                        <a:spcBef>
                          <a:spcPct val="100000"/>
                        </a:spcBef>
                        <a:buClrTx/>
                      </a:pPr>
                      <a:r>
                        <a:rPr lang="en-US" sz="1800">
                          <a:solidFill>
                            <a:srgbClr val="000066"/>
                          </a:solidFill>
                          <a:latin typeface="Arial"/>
                          <a:ea typeface="+mn-ea"/>
                          <a:cs typeface="Arial"/>
                          <a:sym typeface="Arial"/>
                        </a:rPr>
                        <a:t>Afternoon Session </a:t>
                      </a:r>
                      <a:endParaRPr lang="en-US" sz="1800">
                        <a:solidFill>
                          <a:srgbClr val="000066"/>
                        </a:solidFill>
                      </a:endParaRPr>
                    </a:p>
                  </a:txBody>
                  <a:tcPr marT="45718" marB="45718"/>
                </a:tc>
                <a:extLst>
                  <a:ext uri="{0D108BD9-81ED-4DB2-BD59-A6C34878D82A}">
                    <a16:rowId xmlns:a16="http://schemas.microsoft.com/office/drawing/2014/main" val="10003"/>
                  </a:ext>
                </a:extLst>
              </a:tr>
              <a:tr h="2167002">
                <a:tc>
                  <a:txBody>
                    <a:bodyPr/>
                    <a:lstStyle/>
                    <a:p>
                      <a:pPr marL="457200" lvl="1" indent="-342900" algn="l">
                        <a:spcBef>
                          <a:spcPct val="50000"/>
                        </a:spcBef>
                        <a:buClrTx/>
                        <a:buSzPts val="2800"/>
                        <a:buFont typeface="Arial"/>
                        <a:buChar char="•"/>
                      </a:pPr>
                      <a:r>
                        <a:rPr lang="en-US" sz="1800">
                          <a:solidFill>
                            <a:srgbClr val="000066"/>
                          </a:solidFill>
                          <a:latin typeface="Arial"/>
                          <a:cs typeface="Arial"/>
                          <a:sym typeface="Arial"/>
                        </a:rPr>
                        <a:t>Unit 3: Delegation of Authority &amp; Management by Objectives</a:t>
                      </a:r>
                    </a:p>
                    <a:p>
                      <a:pPr marL="457200" lvl="1" indent="-342900" algn="l">
                        <a:spcBef>
                          <a:spcPct val="50000"/>
                        </a:spcBef>
                        <a:buClrTx/>
                        <a:buSzPts val="2800"/>
                        <a:buFont typeface="Arial"/>
                        <a:buChar char="•"/>
                      </a:pPr>
                      <a:r>
                        <a:rPr lang="en-US" sz="1800">
                          <a:solidFill>
                            <a:srgbClr val="000066"/>
                          </a:solidFill>
                          <a:latin typeface="Arial"/>
                          <a:cs typeface="Arial"/>
                          <a:sym typeface="Arial"/>
                        </a:rPr>
                        <a:t>Unit 4: Functional Areas &amp; Positions</a:t>
                      </a:r>
                      <a:endParaRPr lang="en-US" sz="1800">
                        <a:solidFill>
                          <a:srgbClr val="000066"/>
                        </a:solidFill>
                      </a:endParaRPr>
                    </a:p>
                  </a:txBody>
                  <a:tcPr marT="45718" marB="45718"/>
                </a:tc>
                <a:tc>
                  <a:txBody>
                    <a:bodyPr/>
                    <a:lstStyle/>
                    <a:p>
                      <a:pPr marL="457200" lvl="1" indent="-342900" algn="l">
                        <a:spcBef>
                          <a:spcPct val="50000"/>
                        </a:spcBef>
                        <a:buClrTx/>
                        <a:buSzPts val="2800"/>
                        <a:buFont typeface="Arial"/>
                        <a:buChar char="•"/>
                      </a:pPr>
                      <a:r>
                        <a:rPr lang="en-US" sz="1800">
                          <a:solidFill>
                            <a:srgbClr val="000066"/>
                          </a:solidFill>
                          <a:latin typeface="Arial"/>
                          <a:cs typeface="Arial"/>
                          <a:sym typeface="Arial"/>
                        </a:rPr>
                        <a:t>Unit 7: Transfer of Command</a:t>
                      </a:r>
                    </a:p>
                    <a:p>
                      <a:pPr marL="457200" lvl="1" indent="-342900" algn="l">
                        <a:spcBef>
                          <a:spcPct val="50000"/>
                        </a:spcBef>
                        <a:buClrTx/>
                        <a:buSzPts val="2800"/>
                        <a:buFont typeface="Arial"/>
                        <a:buChar char="•"/>
                      </a:pPr>
                      <a:r>
                        <a:rPr lang="en-US" sz="1800">
                          <a:solidFill>
                            <a:srgbClr val="000066"/>
                          </a:solidFill>
                          <a:latin typeface="Arial"/>
                          <a:cs typeface="Arial"/>
                          <a:sym typeface="Arial"/>
                        </a:rPr>
                        <a:t>Unit 8: Application Activity </a:t>
                      </a:r>
                    </a:p>
                    <a:p>
                      <a:pPr marL="457200" lvl="1" indent="-342900" algn="l">
                        <a:spcBef>
                          <a:spcPct val="50000"/>
                        </a:spcBef>
                        <a:buClrTx/>
                        <a:buSzPts val="2800"/>
                        <a:buFont typeface="Arial"/>
                        <a:buChar char="•"/>
                      </a:pPr>
                      <a:r>
                        <a:rPr lang="en-US" sz="1800">
                          <a:solidFill>
                            <a:srgbClr val="000066"/>
                          </a:solidFill>
                          <a:latin typeface="Arial"/>
                          <a:cs typeface="Arial"/>
                          <a:sym typeface="Arial"/>
                        </a:rPr>
                        <a:t>Unit 9: Course Summary and Final Exam</a:t>
                      </a:r>
                      <a:endParaRPr lang="en-US" sz="1800">
                        <a:solidFill>
                          <a:srgbClr val="000066"/>
                        </a:solidFill>
                      </a:endParaRPr>
                    </a:p>
                  </a:txBody>
                  <a:tcPr marT="45718" marB="45718"/>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1"/>
          </p:nvPr>
        </p:nvSpPr>
        <p:spPr/>
        <p:txBody>
          <a:bodyPr/>
          <a:lstStyle/>
          <a:p>
            <a:pPr>
              <a:spcBef>
                <a:spcPct val="100000"/>
              </a:spcBef>
              <a:buSzPct val="99000"/>
            </a:pPr>
            <a:fld id="{E56417E1-34A5-4331-8701-9B559AD41763}" type="slidenum">
              <a:rPr lang="en-US" altLang="en-US" smtClean="0"/>
              <a:pPr>
                <a:spcBef>
                  <a:spcPct val="100000"/>
                </a:spcBef>
                <a:buSzPct val="99000"/>
              </a:pPr>
              <a:t>8</a:t>
            </a:fld>
            <a:endParaRPr lang="en-US" altLang="en-US"/>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spcBef>
                <a:spcPct val="100000"/>
              </a:spcBef>
              <a:buSzPct val="99000"/>
            </a:pPr>
            <a:r>
              <a:rPr lang="en-US" altLang="en-US"/>
              <a:t>Course Completion</a:t>
            </a:r>
          </a:p>
        </p:txBody>
      </p:sp>
      <p:sp>
        <p:nvSpPr>
          <p:cNvPr id="2" name="Content Placeholder 1"/>
          <p:cNvSpPr>
            <a:spLocks noGrp="1"/>
          </p:cNvSpPr>
          <p:nvPr>
            <p:ph idx="1"/>
          </p:nvPr>
        </p:nvSpPr>
        <p:spPr/>
        <p:txBody>
          <a:bodyPr/>
          <a:lstStyle/>
          <a:p>
            <a:pPr>
              <a:spcBef>
                <a:spcPct val="100000"/>
              </a:spcBef>
              <a:buSzPct val="99000"/>
            </a:pPr>
            <a:r>
              <a:rPr lang="en-US" kern="1200" dirty="0">
                <a:latin typeface="Arial" panose="020B0604020202020204" pitchFamily="34" charset="0"/>
                <a:cs typeface="Arial" panose="020B0604020202020204" pitchFamily="34" charset="0"/>
              </a:rPr>
              <a:t>In order to successfully complete this course, you must:</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Participate in unit activities.</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Achieve 75% or higher on the final exam. </a:t>
            </a:r>
            <a:endParaRPr lang="en-US" dirty="0"/>
          </a:p>
          <a:p>
            <a:pPr marL="254000" lvl="1" indent="-254000">
              <a:spcBef>
                <a:spcPct val="100000"/>
              </a:spcBef>
              <a:buSzPct val="99000"/>
            </a:pPr>
            <a:r>
              <a:rPr lang="en-US" kern="1200" dirty="0">
                <a:latin typeface="Arial" panose="020B0604020202020204" pitchFamily="34" charset="0"/>
                <a:cs typeface="Arial" panose="020B0604020202020204" pitchFamily="34" charset="0"/>
              </a:rPr>
              <a:t>Complete the end-of-course evaluation. </a:t>
            </a:r>
            <a:endParaRPr lang="en-US" dirty="0"/>
          </a:p>
        </p:txBody>
      </p:sp>
      <p:sp>
        <p:nvSpPr>
          <p:cNvPr id="3" name="Slide Number Placeholder 2"/>
          <p:cNvSpPr>
            <a:spLocks noGrp="1"/>
          </p:cNvSpPr>
          <p:nvPr>
            <p:ph type="sldNum" sz="quarter" idx="11"/>
          </p:nvPr>
        </p:nvSpPr>
        <p:spPr/>
        <p:txBody>
          <a:bodyPr/>
          <a:lstStyle/>
          <a:p>
            <a:pPr>
              <a:spcBef>
                <a:spcPct val="100000"/>
              </a:spcBef>
              <a:buSzPct val="99000"/>
            </a:pPr>
            <a:fld id="{E56417E1-34A5-4331-8701-9B559AD41763}" type="slidenum">
              <a:rPr lang="en-US" altLang="en-US" smtClean="0"/>
              <a:pPr>
                <a:spcBef>
                  <a:spcPct val="100000"/>
                </a:spcBef>
                <a:buSzPct val="99000"/>
              </a:pPr>
              <a:t>9</a:t>
            </a:fld>
            <a:endParaRPr lang="en-US" altLang="en-US"/>
          </a:p>
        </p:txBody>
      </p:sp>
    </p:spTree>
  </p:cSld>
  <p:clrMapOvr>
    <a:masterClrMapping/>
  </p:clrMapOvr>
  <p:transition>
    <p:wipe dir="r"/>
  </p:transition>
</p:sld>
</file>

<file path=ppt/theme/theme1.xml><?xml version="1.0" encoding="utf-8"?>
<a:theme xmlns:a="http://schemas.openxmlformats.org/drawingml/2006/main" name="EMI_PP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_PPT_V5.potx" id="{84438F43-1892-44BB-9A77-3CF4F8850C6B}" vid="{DBDE0A7C-07FC-4CC4-96A0-78263B572139}"/>
    </a:ext>
  </a:extLst>
</a:theme>
</file>

<file path=docProps/app.xml><?xml version="1.0" encoding="utf-8"?>
<Properties xmlns="http://schemas.openxmlformats.org/officeDocument/2006/extended-properties" xmlns:vt="http://schemas.openxmlformats.org/officeDocument/2006/docPropsVTypes">
  <Template>EMI_PPT_V5</Template>
  <TotalTime>0</TotalTime>
  <Words>1331</Words>
  <Application>Microsoft Office PowerPoint</Application>
  <PresentationFormat>On-screen Show (4:3)</PresentationFormat>
  <Paragraphs>162</Paragraphs>
  <Slides>20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Times New Roman</vt:lpstr>
      <vt:lpstr>Wingdings</vt:lpstr>
      <vt:lpstr>EMI_PPT</vt:lpstr>
      <vt:lpstr>Course Welcome</vt:lpstr>
      <vt:lpstr>Course Objectives</vt:lpstr>
      <vt:lpstr>Student Introductions</vt:lpstr>
      <vt:lpstr>Student Expectations</vt:lpstr>
      <vt:lpstr>Instructor Expectations</vt:lpstr>
      <vt:lpstr>Course Structure</vt:lpstr>
      <vt:lpstr>Course Logistics</vt:lpstr>
      <vt:lpstr>Agenda </vt:lpstr>
      <vt:lpstr>Course Completion</vt:lpstr>
      <vt:lpstr>Lesson 1 Overview</vt:lpstr>
      <vt:lpstr>Incident Command System (ICS)</vt:lpstr>
      <vt:lpstr>Why ICS?</vt:lpstr>
      <vt:lpstr>Homeland Security Presidential Directives</vt:lpstr>
      <vt:lpstr>National Incident Management System (NIMS) Overview</vt:lpstr>
      <vt:lpstr>Major Components of NIMS</vt:lpstr>
      <vt:lpstr>NIMS Management Characteristics: Overview</vt:lpstr>
      <vt:lpstr>NIMS Management Characteristics: Overview</vt:lpstr>
      <vt:lpstr>NIMS Management Characteristics: Activity 1.1</vt:lpstr>
      <vt:lpstr>Additional Resources</vt:lpstr>
      <vt:lpstr>Lesson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2019-03-07T17:27:24Z</dcterms:created>
  <dcterms:modified xsi:type="dcterms:W3CDTF">2022-02-24T16:11:01Z</dcterms:modified>
</cp:coreProperties>
</file>