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230"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17775"/>
          </a:xfrm>
        </p:spPr>
        <p:txBody>
          <a:bodyPr/>
          <a:lstStyle/>
          <a:p>
            <a:r>
              <a:rPr lang="en-US"/>
              <a:t>Click to edit Master title style</a:t>
            </a:r>
            <a:endParaRPr lang="en-US" dirty="0"/>
          </a:p>
        </p:txBody>
      </p:sp>
      <p:sp>
        <p:nvSpPr>
          <p:cNvPr id="3" name="Rectangle 4">
            <a:extLst>
              <a:ext uri="{FF2B5EF4-FFF2-40B4-BE49-F238E27FC236}">
                <a16:creationId xmlns:a16="http://schemas.microsoft.com/office/drawing/2014/main" id="{73A65FDF-7A16-448D-A8B0-2440A4A2E1F4}"/>
              </a:ext>
            </a:extLst>
          </p:cNvPr>
          <p:cNvSpPr>
            <a:spLocks noGrp="1" noChangeArrowheads="1"/>
          </p:cNvSpPr>
          <p:nvPr>
            <p:ph type="dt" sz="half" idx="10"/>
          </p:nvPr>
        </p:nvSpPr>
        <p:spPr>
          <a:ln/>
        </p:spPr>
        <p:txBody>
          <a:bodyPr/>
          <a:lstStyle>
            <a:lvl1pPr>
              <a:defRPr/>
            </a:lvl1pPr>
          </a:lstStyle>
          <a:p>
            <a:pPr>
              <a:defRPr/>
            </a:pPr>
            <a:fld id="{FD47DF54-00FA-4E7C-9309-F86C01B71C6A}" type="datetimeFigureOut">
              <a:rPr lang="en-US"/>
              <a:pPr>
                <a:defRPr/>
              </a:pPr>
              <a:t>2/24/2022</a:t>
            </a:fld>
            <a:endParaRPr lang="en-US"/>
          </a:p>
        </p:txBody>
      </p:sp>
      <p:sp>
        <p:nvSpPr>
          <p:cNvPr id="4" name="Rectangle 5">
            <a:extLst>
              <a:ext uri="{FF2B5EF4-FFF2-40B4-BE49-F238E27FC236}">
                <a16:creationId xmlns:a16="http://schemas.microsoft.com/office/drawing/2014/main" id="{A4525A19-BBB4-47B8-8BFA-5E158A3AC5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88066AD4-E119-4453-A220-C13E419BF7E2}"/>
              </a:ext>
            </a:extLst>
          </p:cNvPr>
          <p:cNvSpPr>
            <a:spLocks noGrp="1"/>
          </p:cNvSpPr>
          <p:nvPr>
            <p:ph type="sldNum" sz="quarter" idx="12"/>
          </p:nvPr>
        </p:nvSpPr>
        <p:spPr>
          <a:ln/>
        </p:spPr>
        <p:txBody>
          <a:bodyPr/>
          <a:lstStyle>
            <a:lvl1pPr>
              <a:defRPr/>
            </a:lvl1pPr>
          </a:lstStyle>
          <a:p>
            <a:fld id="{E8940A92-0CFF-427C-A200-0360B21DDACD}" type="slidenum">
              <a:rPr lang="en-US" altLang="en-US"/>
              <a:pPr/>
              <a:t>‹#›</a:t>
            </a:fld>
            <a:endParaRPr lang="en-US" altLang="en-US"/>
          </a:p>
        </p:txBody>
      </p:sp>
    </p:spTree>
    <p:extLst>
      <p:ext uri="{BB962C8B-B14F-4D97-AF65-F5344CB8AC3E}">
        <p14:creationId xmlns:p14="http://schemas.microsoft.com/office/powerpoint/2010/main" val="2419793192"/>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a:extLst>
              <a:ext uri="{FF2B5EF4-FFF2-40B4-BE49-F238E27FC236}">
                <a16:creationId xmlns:a16="http://schemas.microsoft.com/office/drawing/2014/main" id="{7B466494-B0E1-4BA2-9B19-9FBB1A6C1F60}"/>
              </a:ext>
            </a:extLst>
          </p:cNvPr>
          <p:cNvSpPr>
            <a:spLocks noGrp="1" noChangeArrowheads="1"/>
          </p:cNvSpPr>
          <p:nvPr>
            <p:ph type="dt" sz="half" idx="10"/>
          </p:nvPr>
        </p:nvSpPr>
        <p:spPr>
          <a:ln/>
        </p:spPr>
        <p:txBody>
          <a:bodyPr/>
          <a:lstStyle>
            <a:lvl1pPr>
              <a:defRPr/>
            </a:lvl1pPr>
          </a:lstStyle>
          <a:p>
            <a:pPr>
              <a:defRPr/>
            </a:pPr>
            <a:fld id="{98EB822D-4058-4169-8184-5F33541C672C}" type="datetimeFigureOut">
              <a:rPr lang="en-US"/>
              <a:pPr>
                <a:defRPr/>
              </a:pPr>
              <a:t>2/24/2022</a:t>
            </a:fld>
            <a:endParaRPr lang="en-US"/>
          </a:p>
        </p:txBody>
      </p:sp>
      <p:sp>
        <p:nvSpPr>
          <p:cNvPr id="4" name="Rectangle 5">
            <a:extLst>
              <a:ext uri="{FF2B5EF4-FFF2-40B4-BE49-F238E27FC236}">
                <a16:creationId xmlns:a16="http://schemas.microsoft.com/office/drawing/2014/main" id="{6B17BAB7-BBFE-4948-A494-821F9537ED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0AAE33D6-65FE-4439-B630-DD7A26A817E4}"/>
              </a:ext>
            </a:extLst>
          </p:cNvPr>
          <p:cNvSpPr>
            <a:spLocks noGrp="1"/>
          </p:cNvSpPr>
          <p:nvPr>
            <p:ph type="sldNum" sz="quarter" idx="12"/>
          </p:nvPr>
        </p:nvSpPr>
        <p:spPr>
          <a:ln/>
        </p:spPr>
        <p:txBody>
          <a:bodyPr/>
          <a:lstStyle>
            <a:lvl1pPr>
              <a:defRPr/>
            </a:lvl1pPr>
          </a:lstStyle>
          <a:p>
            <a:fld id="{35D44AA2-40ED-4C78-8D90-A358CE33AFBF}" type="slidenum">
              <a:rPr lang="en-US" altLang="en-US"/>
              <a:pPr/>
              <a:t>‹#›</a:t>
            </a:fld>
            <a:endParaRPr lang="en-US" altLang="en-US"/>
          </a:p>
        </p:txBody>
      </p:sp>
    </p:spTree>
    <p:extLst>
      <p:ext uri="{BB962C8B-B14F-4D97-AF65-F5344CB8AC3E}">
        <p14:creationId xmlns:p14="http://schemas.microsoft.com/office/powerpoint/2010/main" val="89543478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681062F-7849-4A0A-A9E5-39BB4FE5EFD3}"/>
              </a:ext>
            </a:extLst>
          </p:cNvPr>
          <p:cNvSpPr>
            <a:spLocks noGrp="1" noChangeArrowheads="1"/>
          </p:cNvSpPr>
          <p:nvPr>
            <p:ph type="dt" sz="half" idx="10"/>
          </p:nvPr>
        </p:nvSpPr>
        <p:spPr/>
        <p:txBody>
          <a:bodyPr/>
          <a:lstStyle>
            <a:lvl1pPr>
              <a:defRPr smtClean="0"/>
            </a:lvl1pPr>
          </a:lstStyle>
          <a:p>
            <a:pPr>
              <a:defRPr/>
            </a:pPr>
            <a:fld id="{BCB50434-7C5A-43FE-8067-4BD2BF6E2C65}" type="datetimeFigureOut">
              <a:rPr lang="en-US"/>
              <a:pPr>
                <a:defRPr/>
              </a:pPr>
              <a:t>2/24/2022</a:t>
            </a:fld>
            <a:endParaRPr lang="en-US"/>
          </a:p>
        </p:txBody>
      </p:sp>
      <p:sp>
        <p:nvSpPr>
          <p:cNvPr id="3" name="Rectangle 5">
            <a:extLst>
              <a:ext uri="{FF2B5EF4-FFF2-40B4-BE49-F238E27FC236}">
                <a16:creationId xmlns:a16="http://schemas.microsoft.com/office/drawing/2014/main" id="{C70CB641-8383-42BA-84D6-7D41730C9357}"/>
              </a:ext>
            </a:extLst>
          </p:cNvPr>
          <p:cNvSpPr>
            <a:spLocks noGrp="1" noChangeArrowheads="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8B228F8A-3AFA-481D-B1E0-BC66D38F687E}"/>
              </a:ext>
            </a:extLst>
          </p:cNvPr>
          <p:cNvSpPr>
            <a:spLocks noGrp="1"/>
          </p:cNvSpPr>
          <p:nvPr>
            <p:ph type="sldNum" sz="quarter" idx="12"/>
          </p:nvPr>
        </p:nvSpPr>
        <p:spPr>
          <a:xfrm>
            <a:off x="6934200" y="6245225"/>
            <a:ext cx="2133600" cy="476250"/>
          </a:xfrm>
        </p:spPr>
        <p:txBody>
          <a:bodyPr/>
          <a:lstStyle>
            <a:lvl1pPr>
              <a:defRPr/>
            </a:lvl1pPr>
          </a:lstStyle>
          <a:p>
            <a:fld id="{19D42431-E7ED-409C-A333-B83DBA4A7291}" type="slidenum">
              <a:rPr lang="en-US" altLang="en-US"/>
              <a:pPr/>
              <a:t>‹#›</a:t>
            </a:fld>
            <a:endParaRPr lang="en-US" altLang="en-US"/>
          </a:p>
        </p:txBody>
      </p:sp>
    </p:spTree>
    <p:extLst>
      <p:ext uri="{BB962C8B-B14F-4D97-AF65-F5344CB8AC3E}">
        <p14:creationId xmlns:p14="http://schemas.microsoft.com/office/powerpoint/2010/main" val="4179259020"/>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5E9B94D-6A94-4C5A-89EA-67AFBDCA4096}"/>
              </a:ext>
            </a:extLst>
          </p:cNvPr>
          <p:cNvSpPr>
            <a:spLocks noGrp="1" noChangeArrowheads="1"/>
          </p:cNvSpPr>
          <p:nvPr>
            <p:ph type="dt" sz="half" idx="10"/>
          </p:nvPr>
        </p:nvSpPr>
        <p:spPr>
          <a:ln/>
        </p:spPr>
        <p:txBody>
          <a:bodyPr/>
          <a:lstStyle>
            <a:lvl1pPr>
              <a:defRPr/>
            </a:lvl1pPr>
          </a:lstStyle>
          <a:p>
            <a:pPr>
              <a:defRPr/>
            </a:pPr>
            <a:fld id="{719CE115-4AC4-4CC8-B0FE-3FCA266B899E}" type="datetimeFigureOut">
              <a:rPr lang="en-US"/>
              <a:pPr>
                <a:defRPr/>
              </a:pPr>
              <a:t>2/24/2022</a:t>
            </a:fld>
            <a:endParaRPr lang="en-US"/>
          </a:p>
        </p:txBody>
      </p:sp>
      <p:sp>
        <p:nvSpPr>
          <p:cNvPr id="6" name="Rectangle 5">
            <a:extLst>
              <a:ext uri="{FF2B5EF4-FFF2-40B4-BE49-F238E27FC236}">
                <a16:creationId xmlns:a16="http://schemas.microsoft.com/office/drawing/2014/main" id="{9FE4E550-84B7-447E-99AC-36BB9317F2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04DC19D9-C2F8-477D-963F-F92E4B3314B3}"/>
              </a:ext>
            </a:extLst>
          </p:cNvPr>
          <p:cNvSpPr>
            <a:spLocks noGrp="1"/>
          </p:cNvSpPr>
          <p:nvPr>
            <p:ph type="sldNum" sz="quarter" idx="12"/>
          </p:nvPr>
        </p:nvSpPr>
        <p:spPr>
          <a:ln/>
        </p:spPr>
        <p:txBody>
          <a:bodyPr/>
          <a:lstStyle>
            <a:lvl1pPr>
              <a:defRPr/>
            </a:lvl1pPr>
          </a:lstStyle>
          <a:p>
            <a:fld id="{6C13D6D9-B2E7-4EC5-8F12-EE91B0108DC3}" type="slidenum">
              <a:rPr lang="en-US" altLang="en-US"/>
              <a:pPr/>
              <a:t>‹#›</a:t>
            </a:fld>
            <a:endParaRPr lang="en-US" altLang="en-US"/>
          </a:p>
        </p:txBody>
      </p:sp>
    </p:spTree>
    <p:extLst>
      <p:ext uri="{BB962C8B-B14F-4D97-AF65-F5344CB8AC3E}">
        <p14:creationId xmlns:p14="http://schemas.microsoft.com/office/powerpoint/2010/main" val="2907346582"/>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A789EB9-19FA-494A-BF69-2E482A08DB19}"/>
              </a:ext>
            </a:extLst>
          </p:cNvPr>
          <p:cNvSpPr>
            <a:spLocks noGrp="1" noChangeArrowheads="1"/>
          </p:cNvSpPr>
          <p:nvPr>
            <p:ph type="dt" sz="half" idx="10"/>
          </p:nvPr>
        </p:nvSpPr>
        <p:spPr>
          <a:ln/>
        </p:spPr>
        <p:txBody>
          <a:bodyPr/>
          <a:lstStyle>
            <a:lvl1pPr>
              <a:defRPr/>
            </a:lvl1pPr>
          </a:lstStyle>
          <a:p>
            <a:pPr>
              <a:defRPr/>
            </a:pPr>
            <a:fld id="{732595C2-A740-4424-8277-96D2F1895F16}" type="datetimeFigureOut">
              <a:rPr lang="en-US"/>
              <a:pPr>
                <a:defRPr/>
              </a:pPr>
              <a:t>2/24/2022</a:t>
            </a:fld>
            <a:endParaRPr lang="en-US"/>
          </a:p>
        </p:txBody>
      </p:sp>
      <p:sp>
        <p:nvSpPr>
          <p:cNvPr id="6" name="Rectangle 5">
            <a:extLst>
              <a:ext uri="{FF2B5EF4-FFF2-40B4-BE49-F238E27FC236}">
                <a16:creationId xmlns:a16="http://schemas.microsoft.com/office/drawing/2014/main" id="{463EA38F-8F76-42E0-9A80-3C3564F278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690D9D3D-0AAF-49EF-8E6F-0FB2845DDCBD}"/>
              </a:ext>
            </a:extLst>
          </p:cNvPr>
          <p:cNvSpPr>
            <a:spLocks noGrp="1"/>
          </p:cNvSpPr>
          <p:nvPr>
            <p:ph type="sldNum" sz="quarter" idx="12"/>
          </p:nvPr>
        </p:nvSpPr>
        <p:spPr>
          <a:ln/>
        </p:spPr>
        <p:txBody>
          <a:bodyPr/>
          <a:lstStyle>
            <a:lvl1pPr>
              <a:defRPr/>
            </a:lvl1pPr>
          </a:lstStyle>
          <a:p>
            <a:fld id="{7D8F2EB6-EAF4-487E-AEA7-6AA084C83845}" type="slidenum">
              <a:rPr lang="en-US" altLang="en-US"/>
              <a:pPr/>
              <a:t>‹#›</a:t>
            </a:fld>
            <a:endParaRPr lang="en-US" altLang="en-US"/>
          </a:p>
        </p:txBody>
      </p:sp>
    </p:spTree>
    <p:extLst>
      <p:ext uri="{BB962C8B-B14F-4D97-AF65-F5344CB8AC3E}">
        <p14:creationId xmlns:p14="http://schemas.microsoft.com/office/powerpoint/2010/main" val="2500140872"/>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a:extLst>
              <a:ext uri="{FF2B5EF4-FFF2-40B4-BE49-F238E27FC236}">
                <a16:creationId xmlns:a16="http://schemas.microsoft.com/office/drawing/2014/main" id="{869061C0-A092-474F-9631-A3AC61504676}"/>
              </a:ext>
            </a:extLst>
          </p:cNvPr>
          <p:cNvSpPr>
            <a:spLocks noGrp="1" noChangeArrowheads="1"/>
          </p:cNvSpPr>
          <p:nvPr>
            <p:ph type="dt" sz="half" idx="10"/>
          </p:nvPr>
        </p:nvSpPr>
        <p:spPr>
          <a:ln/>
        </p:spPr>
        <p:txBody>
          <a:bodyPr/>
          <a:lstStyle>
            <a:lvl1pPr>
              <a:defRPr/>
            </a:lvl1pPr>
          </a:lstStyle>
          <a:p>
            <a:pPr>
              <a:defRPr/>
            </a:pPr>
            <a:fld id="{83C74367-0691-4BEA-9AA6-B80A5C055E33}" type="datetimeFigureOut">
              <a:rPr lang="en-US"/>
              <a:pPr>
                <a:defRPr/>
              </a:pPr>
              <a:t>2/24/2022</a:t>
            </a:fld>
            <a:endParaRPr lang="en-US"/>
          </a:p>
        </p:txBody>
      </p:sp>
      <p:sp>
        <p:nvSpPr>
          <p:cNvPr id="5" name="Rectangle 5">
            <a:extLst>
              <a:ext uri="{FF2B5EF4-FFF2-40B4-BE49-F238E27FC236}">
                <a16:creationId xmlns:a16="http://schemas.microsoft.com/office/drawing/2014/main" id="{11D194D4-77F7-4379-8E4C-2D8525990F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67486010-E28B-43BC-85A8-12B83692DEDE}"/>
              </a:ext>
            </a:extLst>
          </p:cNvPr>
          <p:cNvSpPr>
            <a:spLocks noGrp="1"/>
          </p:cNvSpPr>
          <p:nvPr>
            <p:ph type="sldNum" sz="quarter" idx="12"/>
          </p:nvPr>
        </p:nvSpPr>
        <p:spPr>
          <a:ln/>
        </p:spPr>
        <p:txBody>
          <a:bodyPr/>
          <a:lstStyle>
            <a:lvl1pPr>
              <a:defRPr/>
            </a:lvl1pPr>
          </a:lstStyle>
          <a:p>
            <a:fld id="{F35A56BB-08AC-46C2-8054-306BD9F05AD5}" type="slidenum">
              <a:rPr lang="en-US" altLang="en-US"/>
              <a:pPr/>
              <a:t>‹#›</a:t>
            </a:fld>
            <a:endParaRPr lang="en-US" altLang="en-US"/>
          </a:p>
        </p:txBody>
      </p:sp>
    </p:spTree>
    <p:extLst>
      <p:ext uri="{BB962C8B-B14F-4D97-AF65-F5344CB8AC3E}">
        <p14:creationId xmlns:p14="http://schemas.microsoft.com/office/powerpoint/2010/main" val="868154361"/>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a:extLst>
              <a:ext uri="{FF2B5EF4-FFF2-40B4-BE49-F238E27FC236}">
                <a16:creationId xmlns:a16="http://schemas.microsoft.com/office/drawing/2014/main" id="{F28C17D0-1D61-4D7A-9737-3FFD83E62A99}"/>
              </a:ext>
            </a:extLst>
          </p:cNvPr>
          <p:cNvSpPr>
            <a:spLocks noGrp="1" noChangeArrowheads="1"/>
          </p:cNvSpPr>
          <p:nvPr>
            <p:ph type="dt" sz="half" idx="10"/>
          </p:nvPr>
        </p:nvSpPr>
        <p:spPr>
          <a:ln/>
        </p:spPr>
        <p:txBody>
          <a:bodyPr/>
          <a:lstStyle>
            <a:lvl1pPr>
              <a:defRPr/>
            </a:lvl1pPr>
          </a:lstStyle>
          <a:p>
            <a:pPr>
              <a:defRPr/>
            </a:pPr>
            <a:fld id="{ABCADCC3-B609-4A75-B574-CA9E9DD91D9B}" type="datetimeFigureOut">
              <a:rPr lang="en-US"/>
              <a:pPr>
                <a:defRPr/>
              </a:pPr>
              <a:t>2/24/2022</a:t>
            </a:fld>
            <a:endParaRPr lang="en-US"/>
          </a:p>
        </p:txBody>
      </p:sp>
      <p:sp>
        <p:nvSpPr>
          <p:cNvPr id="5" name="Rectangle 5">
            <a:extLst>
              <a:ext uri="{FF2B5EF4-FFF2-40B4-BE49-F238E27FC236}">
                <a16:creationId xmlns:a16="http://schemas.microsoft.com/office/drawing/2014/main" id="{5744E429-A8A6-4E33-BEDD-79C2C28777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71746451-AEF8-4805-80F0-C6A1F8627CDB}"/>
              </a:ext>
            </a:extLst>
          </p:cNvPr>
          <p:cNvSpPr>
            <a:spLocks noGrp="1"/>
          </p:cNvSpPr>
          <p:nvPr>
            <p:ph type="sldNum" sz="quarter" idx="12"/>
          </p:nvPr>
        </p:nvSpPr>
        <p:spPr>
          <a:ln/>
        </p:spPr>
        <p:txBody>
          <a:bodyPr/>
          <a:lstStyle>
            <a:lvl1pPr>
              <a:defRPr/>
            </a:lvl1pPr>
          </a:lstStyle>
          <a:p>
            <a:fld id="{23CE26AF-8CB0-4A05-9F74-B8C5900510C7}" type="slidenum">
              <a:rPr lang="en-US" altLang="en-US"/>
              <a:pPr/>
              <a:t>‹#›</a:t>
            </a:fld>
            <a:endParaRPr lang="en-US" altLang="en-US"/>
          </a:p>
        </p:txBody>
      </p:sp>
    </p:spTree>
    <p:extLst>
      <p:ext uri="{BB962C8B-B14F-4D97-AF65-F5344CB8AC3E}">
        <p14:creationId xmlns:p14="http://schemas.microsoft.com/office/powerpoint/2010/main" val="1980807547"/>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a:extLst>
              <a:ext uri="{FF2B5EF4-FFF2-40B4-BE49-F238E27FC236}">
                <a16:creationId xmlns:a16="http://schemas.microsoft.com/office/drawing/2014/main" id="{BB433DAC-D1F8-49A9-8AB2-36353742BD7E}"/>
              </a:ext>
            </a:extLst>
          </p:cNvPr>
          <p:cNvSpPr>
            <a:spLocks noGrp="1" noChangeArrowheads="1"/>
          </p:cNvSpPr>
          <p:nvPr>
            <p:ph type="dt" sz="half" idx="10"/>
          </p:nvPr>
        </p:nvSpPr>
        <p:spPr>
          <a:ln/>
        </p:spPr>
        <p:txBody>
          <a:bodyPr/>
          <a:lstStyle>
            <a:lvl1pPr>
              <a:defRPr/>
            </a:lvl1pPr>
          </a:lstStyle>
          <a:p>
            <a:pPr>
              <a:defRPr/>
            </a:pPr>
            <a:fld id="{01E17E1F-F19C-49F6-BD83-FB2545DE459B}" type="datetimeFigureOut">
              <a:rPr lang="en-US"/>
              <a:pPr>
                <a:defRPr/>
              </a:pPr>
              <a:t>2/24/2022</a:t>
            </a:fld>
            <a:endParaRPr lang="en-US"/>
          </a:p>
        </p:txBody>
      </p:sp>
      <p:sp>
        <p:nvSpPr>
          <p:cNvPr id="5" name="Rectangle 5">
            <a:extLst>
              <a:ext uri="{FF2B5EF4-FFF2-40B4-BE49-F238E27FC236}">
                <a16:creationId xmlns:a16="http://schemas.microsoft.com/office/drawing/2014/main" id="{86011003-5628-429D-B0DC-B2420260ED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1BD23D75-8D16-459E-8CD3-558F496341C3}"/>
              </a:ext>
            </a:extLst>
          </p:cNvPr>
          <p:cNvSpPr>
            <a:spLocks noGrp="1"/>
          </p:cNvSpPr>
          <p:nvPr>
            <p:ph type="sldNum" sz="quarter" idx="12"/>
          </p:nvPr>
        </p:nvSpPr>
        <p:spPr>
          <a:ln/>
        </p:spPr>
        <p:txBody>
          <a:bodyPr/>
          <a:lstStyle>
            <a:lvl1pPr>
              <a:defRPr/>
            </a:lvl1pPr>
          </a:lstStyle>
          <a:p>
            <a:fld id="{FD228B9F-FFCE-4D55-ADAF-CE5A5E4D3AA8}" type="slidenum">
              <a:rPr lang="en-US" altLang="en-US"/>
              <a:pPr/>
              <a:t>‹#›</a:t>
            </a:fld>
            <a:endParaRPr lang="en-US" altLang="en-US"/>
          </a:p>
        </p:txBody>
      </p:sp>
    </p:spTree>
    <p:extLst>
      <p:ext uri="{BB962C8B-B14F-4D97-AF65-F5344CB8AC3E}">
        <p14:creationId xmlns:p14="http://schemas.microsoft.com/office/powerpoint/2010/main" val="2385224143"/>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a:extLst>
              <a:ext uri="{FF2B5EF4-FFF2-40B4-BE49-F238E27FC236}">
                <a16:creationId xmlns:a16="http://schemas.microsoft.com/office/drawing/2014/main" id="{77629BF9-C185-44EC-8DA0-B5AFB4DC3290}"/>
              </a:ext>
            </a:extLst>
          </p:cNvPr>
          <p:cNvSpPr>
            <a:spLocks noGrp="1" noChangeArrowheads="1"/>
          </p:cNvSpPr>
          <p:nvPr>
            <p:ph type="dt" sz="half" idx="10"/>
          </p:nvPr>
        </p:nvSpPr>
        <p:spPr>
          <a:ln/>
        </p:spPr>
        <p:txBody>
          <a:bodyPr/>
          <a:lstStyle>
            <a:lvl1pPr>
              <a:defRPr/>
            </a:lvl1pPr>
          </a:lstStyle>
          <a:p>
            <a:pPr>
              <a:defRPr/>
            </a:pPr>
            <a:fld id="{0C35CF6D-BADD-42C0-A6CB-D95069F6030C}" type="datetimeFigureOut">
              <a:rPr lang="en-US"/>
              <a:pPr>
                <a:defRPr/>
              </a:pPr>
              <a:t>2/24/2022</a:t>
            </a:fld>
            <a:endParaRPr lang="en-US"/>
          </a:p>
        </p:txBody>
      </p:sp>
      <p:sp>
        <p:nvSpPr>
          <p:cNvPr id="5" name="Rectangle 5">
            <a:extLst>
              <a:ext uri="{FF2B5EF4-FFF2-40B4-BE49-F238E27FC236}">
                <a16:creationId xmlns:a16="http://schemas.microsoft.com/office/drawing/2014/main" id="{455882DD-E836-451F-86EE-DB1DE8E7CE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636EF1A2-D038-4716-A0C5-DFA6A4D9CAE4}"/>
              </a:ext>
            </a:extLst>
          </p:cNvPr>
          <p:cNvSpPr>
            <a:spLocks noGrp="1"/>
          </p:cNvSpPr>
          <p:nvPr>
            <p:ph type="sldNum" sz="quarter" idx="12"/>
          </p:nvPr>
        </p:nvSpPr>
        <p:spPr>
          <a:ln/>
        </p:spPr>
        <p:txBody>
          <a:bodyPr/>
          <a:lstStyle>
            <a:lvl1pPr>
              <a:defRPr/>
            </a:lvl1pPr>
          </a:lstStyle>
          <a:p>
            <a:fld id="{DE3C24D3-A3C8-4691-84BF-029A094B3ABE}" type="slidenum">
              <a:rPr lang="en-US" altLang="en-US"/>
              <a:pPr/>
              <a:t>‹#›</a:t>
            </a:fld>
            <a:endParaRPr lang="en-US" altLang="en-US"/>
          </a:p>
        </p:txBody>
      </p:sp>
    </p:spTree>
    <p:extLst>
      <p:ext uri="{BB962C8B-B14F-4D97-AF65-F5344CB8AC3E}">
        <p14:creationId xmlns:p14="http://schemas.microsoft.com/office/powerpoint/2010/main" val="2024980352"/>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588F82D-6381-403A-A508-2B2892E10DEC}"/>
              </a:ext>
            </a:extLst>
          </p:cNvPr>
          <p:cNvSpPr>
            <a:spLocks noGrp="1" noChangeArrowheads="1"/>
          </p:cNvSpPr>
          <p:nvPr>
            <p:ph type="dt" sz="half" idx="10"/>
          </p:nvPr>
        </p:nvSpPr>
        <p:spPr>
          <a:ln/>
        </p:spPr>
        <p:txBody>
          <a:bodyPr/>
          <a:lstStyle>
            <a:lvl1pPr>
              <a:defRPr/>
            </a:lvl1pPr>
          </a:lstStyle>
          <a:p>
            <a:pPr>
              <a:defRPr/>
            </a:pPr>
            <a:fld id="{D76A6F30-15EF-4D39-A1C6-B7B1F0A56B61}" type="datetimeFigureOut">
              <a:rPr lang="en-US"/>
              <a:pPr>
                <a:defRPr/>
              </a:pPr>
              <a:t>2/24/2022</a:t>
            </a:fld>
            <a:endParaRPr lang="en-US"/>
          </a:p>
        </p:txBody>
      </p:sp>
      <p:sp>
        <p:nvSpPr>
          <p:cNvPr id="4" name="Rectangle 5">
            <a:extLst>
              <a:ext uri="{FF2B5EF4-FFF2-40B4-BE49-F238E27FC236}">
                <a16:creationId xmlns:a16="http://schemas.microsoft.com/office/drawing/2014/main" id="{84902E13-9157-4887-A969-94882EFFFC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7FBDD738-558E-484F-A8AD-3EA812388DFC}"/>
              </a:ext>
            </a:extLst>
          </p:cNvPr>
          <p:cNvSpPr>
            <a:spLocks noGrp="1"/>
          </p:cNvSpPr>
          <p:nvPr>
            <p:ph type="sldNum" sz="quarter" idx="12"/>
          </p:nvPr>
        </p:nvSpPr>
        <p:spPr>
          <a:ln/>
        </p:spPr>
        <p:txBody>
          <a:bodyPr/>
          <a:lstStyle>
            <a:lvl1pPr>
              <a:defRPr/>
            </a:lvl1pPr>
          </a:lstStyle>
          <a:p>
            <a:fld id="{45CE6FDD-5E4B-458C-8E2E-CCE40B76EB3D}" type="slidenum">
              <a:rPr lang="en-US" altLang="en-US"/>
              <a:pPr/>
              <a:t>‹#›</a:t>
            </a:fld>
            <a:endParaRPr lang="en-US" altLang="en-US"/>
          </a:p>
        </p:txBody>
      </p:sp>
    </p:spTree>
    <p:extLst>
      <p:ext uri="{BB962C8B-B14F-4D97-AF65-F5344CB8AC3E}">
        <p14:creationId xmlns:p14="http://schemas.microsoft.com/office/powerpoint/2010/main" val="315494142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a:defRPr sz="2800" b="0"/>
            </a:lvl1pPr>
            <a:lvl2pPr>
              <a:defRPr sz="2800" b="0"/>
            </a:lvl2pPr>
            <a:lvl3pPr>
              <a:defRPr sz="2800" b="0"/>
            </a:lvl3pPr>
            <a:lvl4pPr marL="1371600" indent="-342900">
              <a:buSzPct val="75000"/>
              <a:buFont typeface="Wingdings" panose="05000000000000000000" pitchFamily="2" charset="2"/>
              <a:buChar char="§"/>
              <a:defRPr sz="2800" b="0"/>
            </a:lvl4pPr>
            <a:lvl5pPr>
              <a:defRPr sz="2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a:extLst>
              <a:ext uri="{FF2B5EF4-FFF2-40B4-BE49-F238E27FC236}">
                <a16:creationId xmlns:a16="http://schemas.microsoft.com/office/drawing/2014/main" id="{C9B63311-AA11-44BF-9962-904C2363992A}"/>
              </a:ext>
            </a:extLst>
          </p:cNvPr>
          <p:cNvSpPr>
            <a:spLocks noGrp="1" noChangeArrowheads="1"/>
          </p:cNvSpPr>
          <p:nvPr>
            <p:ph type="ftr" sz="quarter" idx="10"/>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D9BD6E52-70A9-47EC-B0D2-C12C49651CC4}"/>
              </a:ext>
            </a:extLst>
          </p:cNvPr>
          <p:cNvSpPr>
            <a:spLocks noGrp="1"/>
          </p:cNvSpPr>
          <p:nvPr>
            <p:ph type="sldNum" sz="quarter" idx="11"/>
          </p:nvPr>
        </p:nvSpPr>
        <p:spPr/>
        <p:txBody>
          <a:bodyPr/>
          <a:lstStyle>
            <a:lvl1pPr>
              <a:defRPr/>
            </a:lvl1pPr>
          </a:lstStyle>
          <a:p>
            <a:fld id="{F6991E9B-18D8-4CBE-9CE3-6E194DA99312}" type="slidenum">
              <a:rPr lang="en-US" altLang="en-US"/>
              <a:pPr/>
              <a:t>‹#›</a:t>
            </a:fld>
            <a:endParaRPr lang="en-US" altLang="en-US"/>
          </a:p>
        </p:txBody>
      </p:sp>
    </p:spTree>
    <p:extLst>
      <p:ext uri="{BB962C8B-B14F-4D97-AF65-F5344CB8AC3E}">
        <p14:creationId xmlns:p14="http://schemas.microsoft.com/office/powerpoint/2010/main" val="2792996177"/>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E0D9155-F340-401D-8880-932623CC2C50}"/>
              </a:ext>
            </a:extLst>
          </p:cNvPr>
          <p:cNvSpPr>
            <a:spLocks noGrp="1" noChangeArrowheads="1"/>
          </p:cNvSpPr>
          <p:nvPr>
            <p:ph type="dt" sz="half" idx="10"/>
          </p:nvPr>
        </p:nvSpPr>
        <p:spPr>
          <a:ln/>
        </p:spPr>
        <p:txBody>
          <a:bodyPr/>
          <a:lstStyle>
            <a:lvl1pPr>
              <a:defRPr/>
            </a:lvl1pPr>
          </a:lstStyle>
          <a:p>
            <a:pPr>
              <a:defRPr/>
            </a:pPr>
            <a:fld id="{DB9BC107-4690-4C1E-911B-73F7C5831651}" type="datetimeFigureOut">
              <a:rPr lang="en-US"/>
              <a:pPr>
                <a:defRPr/>
              </a:pPr>
              <a:t>2/24/2022</a:t>
            </a:fld>
            <a:endParaRPr lang="en-US"/>
          </a:p>
        </p:txBody>
      </p:sp>
      <p:sp>
        <p:nvSpPr>
          <p:cNvPr id="5" name="Rectangle 5">
            <a:extLst>
              <a:ext uri="{FF2B5EF4-FFF2-40B4-BE49-F238E27FC236}">
                <a16:creationId xmlns:a16="http://schemas.microsoft.com/office/drawing/2014/main" id="{3FF0D6CB-0417-44A6-8A09-895BCBF593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Slide Number Placeholder 3">
            <a:extLst>
              <a:ext uri="{FF2B5EF4-FFF2-40B4-BE49-F238E27FC236}">
                <a16:creationId xmlns:a16="http://schemas.microsoft.com/office/drawing/2014/main" id="{487FD31D-8B4A-4753-B955-D0D2B1DD11F9}"/>
              </a:ext>
            </a:extLst>
          </p:cNvPr>
          <p:cNvSpPr>
            <a:spLocks noGrp="1"/>
          </p:cNvSpPr>
          <p:nvPr>
            <p:ph type="sldNum" sz="quarter" idx="12"/>
          </p:nvPr>
        </p:nvSpPr>
        <p:spPr>
          <a:ln/>
        </p:spPr>
        <p:txBody>
          <a:bodyPr/>
          <a:lstStyle>
            <a:lvl1pPr>
              <a:defRPr/>
            </a:lvl1pPr>
          </a:lstStyle>
          <a:p>
            <a:fld id="{BF9A3EA8-488C-4D81-A077-EED9BE3D6A96}" type="slidenum">
              <a:rPr lang="en-US" altLang="en-US"/>
              <a:pPr/>
              <a:t>‹#›</a:t>
            </a:fld>
            <a:endParaRPr lang="en-US" altLang="en-US"/>
          </a:p>
        </p:txBody>
      </p:sp>
    </p:spTree>
    <p:extLst>
      <p:ext uri="{BB962C8B-B14F-4D97-AF65-F5344CB8AC3E}">
        <p14:creationId xmlns:p14="http://schemas.microsoft.com/office/powerpoint/2010/main" val="141189563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3"/>
          </p:nvPr>
        </p:nvSpPr>
        <p:spPr>
          <a:xfrm>
            <a:off x="457200"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651375"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45E0576-4A9E-48B7-BB00-4984514B183A}"/>
              </a:ext>
            </a:extLst>
          </p:cNvPr>
          <p:cNvSpPr>
            <a:spLocks noGrp="1" noChangeArrowheads="1"/>
          </p:cNvSpPr>
          <p:nvPr>
            <p:ph type="dt" sz="half" idx="15"/>
          </p:nvPr>
        </p:nvSpPr>
        <p:spPr>
          <a:ln/>
        </p:spPr>
        <p:txBody>
          <a:bodyPr/>
          <a:lstStyle>
            <a:lvl1pPr>
              <a:defRPr/>
            </a:lvl1pPr>
          </a:lstStyle>
          <a:p>
            <a:pPr>
              <a:defRPr/>
            </a:pPr>
            <a:fld id="{EC6C7E22-B220-4037-8918-7A1D6ADFEF32}" type="datetimeFigureOut">
              <a:rPr lang="en-US"/>
              <a:pPr>
                <a:defRPr/>
              </a:pPr>
              <a:t>2/24/2022</a:t>
            </a:fld>
            <a:endParaRPr lang="en-US"/>
          </a:p>
        </p:txBody>
      </p:sp>
      <p:sp>
        <p:nvSpPr>
          <p:cNvPr id="6" name="Rectangle 5">
            <a:extLst>
              <a:ext uri="{FF2B5EF4-FFF2-40B4-BE49-F238E27FC236}">
                <a16:creationId xmlns:a16="http://schemas.microsoft.com/office/drawing/2014/main" id="{5821B7CF-1A71-488F-9E83-E447094720D0}"/>
              </a:ext>
            </a:extLst>
          </p:cNvPr>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49DBC830-3CF8-442E-84C9-69509EC7889F}"/>
              </a:ext>
            </a:extLst>
          </p:cNvPr>
          <p:cNvSpPr>
            <a:spLocks noGrp="1"/>
          </p:cNvSpPr>
          <p:nvPr>
            <p:ph type="sldNum" sz="quarter" idx="17"/>
          </p:nvPr>
        </p:nvSpPr>
        <p:spPr>
          <a:ln/>
        </p:spPr>
        <p:txBody>
          <a:bodyPr/>
          <a:lstStyle>
            <a:lvl1pPr>
              <a:defRPr/>
            </a:lvl1pPr>
          </a:lstStyle>
          <a:p>
            <a:fld id="{B2AE71C0-29A9-4D16-89BE-A6B6B61761C4}" type="slidenum">
              <a:rPr lang="en-US" altLang="en-US"/>
              <a:pPr/>
              <a:t>‹#›</a:t>
            </a:fld>
            <a:endParaRPr lang="en-US" altLang="en-US"/>
          </a:p>
        </p:txBody>
      </p:sp>
    </p:spTree>
    <p:extLst>
      <p:ext uri="{BB962C8B-B14F-4D97-AF65-F5344CB8AC3E}">
        <p14:creationId xmlns:p14="http://schemas.microsoft.com/office/powerpoint/2010/main" val="65504213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3"/>
          <p:cNvSpPr>
            <a:spLocks noGrp="1"/>
          </p:cNvSpPr>
          <p:nvPr>
            <p:ph sz="quarter" idx="13"/>
          </p:nvPr>
        </p:nvSpPr>
        <p:spPr>
          <a:xfrm>
            <a:off x="457200"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651375" y="1153077"/>
            <a:ext cx="4035425"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B41AD1E-628E-4370-ABAF-FB3CCC1F9624}"/>
              </a:ext>
            </a:extLst>
          </p:cNvPr>
          <p:cNvSpPr>
            <a:spLocks noGrp="1" noChangeArrowheads="1"/>
          </p:cNvSpPr>
          <p:nvPr>
            <p:ph type="dt" sz="half" idx="15"/>
          </p:nvPr>
        </p:nvSpPr>
        <p:spPr>
          <a:ln/>
        </p:spPr>
        <p:txBody>
          <a:bodyPr/>
          <a:lstStyle>
            <a:lvl1pPr>
              <a:defRPr/>
            </a:lvl1pPr>
          </a:lstStyle>
          <a:p>
            <a:pPr>
              <a:defRPr/>
            </a:pPr>
            <a:fld id="{5AEE5504-2E30-498B-926F-D102990A4AB0}" type="datetimeFigureOut">
              <a:rPr lang="en-US"/>
              <a:pPr>
                <a:defRPr/>
              </a:pPr>
              <a:t>2/24/2022</a:t>
            </a:fld>
            <a:endParaRPr lang="en-US"/>
          </a:p>
        </p:txBody>
      </p:sp>
      <p:sp>
        <p:nvSpPr>
          <p:cNvPr id="6" name="Rectangle 5">
            <a:extLst>
              <a:ext uri="{FF2B5EF4-FFF2-40B4-BE49-F238E27FC236}">
                <a16:creationId xmlns:a16="http://schemas.microsoft.com/office/drawing/2014/main" id="{2071F90A-1C3F-4846-8689-CB46727237B3}"/>
              </a:ext>
            </a:extLst>
          </p:cNvPr>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A9CCE97E-7C14-4E98-BF92-C0F7DD601934}"/>
              </a:ext>
            </a:extLst>
          </p:cNvPr>
          <p:cNvSpPr>
            <a:spLocks noGrp="1"/>
          </p:cNvSpPr>
          <p:nvPr>
            <p:ph type="sldNum" sz="quarter" idx="17"/>
          </p:nvPr>
        </p:nvSpPr>
        <p:spPr>
          <a:ln/>
        </p:spPr>
        <p:txBody>
          <a:bodyPr/>
          <a:lstStyle>
            <a:lvl1pPr>
              <a:defRPr/>
            </a:lvl1pPr>
          </a:lstStyle>
          <a:p>
            <a:fld id="{63BE073E-052D-4EC8-859A-214FAF3E75DC}" type="slidenum">
              <a:rPr lang="en-US" altLang="en-US"/>
              <a:pPr/>
              <a:t>‹#›</a:t>
            </a:fld>
            <a:endParaRPr lang="en-US" altLang="en-US"/>
          </a:p>
        </p:txBody>
      </p:sp>
    </p:spTree>
    <p:extLst>
      <p:ext uri="{BB962C8B-B14F-4D97-AF65-F5344CB8AC3E}">
        <p14:creationId xmlns:p14="http://schemas.microsoft.com/office/powerpoint/2010/main" val="4259956900"/>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Imag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3"/>
          <p:cNvSpPr>
            <a:spLocks noGrp="1"/>
          </p:cNvSpPr>
          <p:nvPr>
            <p:ph sz="quarter" idx="13"/>
          </p:nvPr>
        </p:nvSpPr>
        <p:spPr>
          <a:xfrm>
            <a:off x="457200" y="1153078"/>
            <a:ext cx="8229600" cy="213346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3472070"/>
            <a:ext cx="8229600" cy="217363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B17A662-4EB3-467E-8EB5-3C73C667CD88}"/>
              </a:ext>
            </a:extLst>
          </p:cNvPr>
          <p:cNvSpPr>
            <a:spLocks noGrp="1" noChangeArrowheads="1"/>
          </p:cNvSpPr>
          <p:nvPr>
            <p:ph type="dt" sz="half" idx="15"/>
          </p:nvPr>
        </p:nvSpPr>
        <p:spPr>
          <a:ln/>
        </p:spPr>
        <p:txBody>
          <a:bodyPr/>
          <a:lstStyle>
            <a:lvl1pPr>
              <a:defRPr/>
            </a:lvl1pPr>
          </a:lstStyle>
          <a:p>
            <a:pPr>
              <a:defRPr/>
            </a:pPr>
            <a:fld id="{471C0348-47DE-41C4-92E3-B5FD2AE6C059}" type="datetimeFigureOut">
              <a:rPr lang="en-US"/>
              <a:pPr>
                <a:defRPr/>
              </a:pPr>
              <a:t>2/24/2022</a:t>
            </a:fld>
            <a:endParaRPr lang="en-US"/>
          </a:p>
        </p:txBody>
      </p:sp>
      <p:sp>
        <p:nvSpPr>
          <p:cNvPr id="6" name="Rectangle 5">
            <a:extLst>
              <a:ext uri="{FF2B5EF4-FFF2-40B4-BE49-F238E27FC236}">
                <a16:creationId xmlns:a16="http://schemas.microsoft.com/office/drawing/2014/main" id="{F3213E58-3E29-4608-8E4A-2AF37E6D0528}"/>
              </a:ext>
            </a:extLst>
          </p:cNvPr>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D6323628-E61E-4D95-A9E7-AAC7CFB77742}"/>
              </a:ext>
            </a:extLst>
          </p:cNvPr>
          <p:cNvSpPr>
            <a:spLocks noGrp="1"/>
          </p:cNvSpPr>
          <p:nvPr>
            <p:ph type="sldNum" sz="quarter" idx="17"/>
          </p:nvPr>
        </p:nvSpPr>
        <p:spPr>
          <a:ln/>
        </p:spPr>
        <p:txBody>
          <a:bodyPr/>
          <a:lstStyle>
            <a:lvl1pPr>
              <a:defRPr/>
            </a:lvl1pPr>
          </a:lstStyle>
          <a:p>
            <a:fld id="{06D0ACC5-1810-4831-8BC6-98BF70EA8B47}" type="slidenum">
              <a:rPr lang="en-US" altLang="en-US"/>
              <a:pPr/>
              <a:t>‹#›</a:t>
            </a:fld>
            <a:endParaRPr lang="en-US" altLang="en-US"/>
          </a:p>
        </p:txBody>
      </p:sp>
    </p:spTree>
    <p:extLst>
      <p:ext uri="{BB962C8B-B14F-4D97-AF65-F5344CB8AC3E}">
        <p14:creationId xmlns:p14="http://schemas.microsoft.com/office/powerpoint/2010/main" val="2731482502"/>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One Column TopBottom Top Sm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3"/>
          <p:cNvSpPr>
            <a:spLocks noGrp="1"/>
          </p:cNvSpPr>
          <p:nvPr>
            <p:ph sz="quarter" idx="13"/>
          </p:nvPr>
        </p:nvSpPr>
        <p:spPr>
          <a:xfrm>
            <a:off x="457200" y="1153078"/>
            <a:ext cx="8229600" cy="8827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2057400"/>
            <a:ext cx="8229600" cy="358830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81E5ED56-B100-43F9-AC29-0E66DA6AB854}"/>
              </a:ext>
            </a:extLst>
          </p:cNvPr>
          <p:cNvSpPr>
            <a:spLocks noGrp="1" noChangeArrowheads="1"/>
          </p:cNvSpPr>
          <p:nvPr>
            <p:ph type="dt" sz="half" idx="15"/>
          </p:nvPr>
        </p:nvSpPr>
        <p:spPr>
          <a:ln/>
        </p:spPr>
        <p:txBody>
          <a:bodyPr/>
          <a:lstStyle>
            <a:lvl1pPr>
              <a:defRPr/>
            </a:lvl1pPr>
          </a:lstStyle>
          <a:p>
            <a:pPr>
              <a:defRPr/>
            </a:pPr>
            <a:fld id="{8B282980-27C8-4190-BDB1-C2D08A0E9646}" type="datetimeFigureOut">
              <a:rPr lang="en-US"/>
              <a:pPr>
                <a:defRPr/>
              </a:pPr>
              <a:t>2/24/2022</a:t>
            </a:fld>
            <a:endParaRPr lang="en-US"/>
          </a:p>
        </p:txBody>
      </p:sp>
      <p:sp>
        <p:nvSpPr>
          <p:cNvPr id="6" name="Rectangle 5">
            <a:extLst>
              <a:ext uri="{FF2B5EF4-FFF2-40B4-BE49-F238E27FC236}">
                <a16:creationId xmlns:a16="http://schemas.microsoft.com/office/drawing/2014/main" id="{57DAC9D9-447F-464F-9620-A6BB22197EE3}"/>
              </a:ext>
            </a:extLst>
          </p:cNvPr>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8BF3226E-D6DD-4E4A-B8B1-751BDDBE79A4}"/>
              </a:ext>
            </a:extLst>
          </p:cNvPr>
          <p:cNvSpPr>
            <a:spLocks noGrp="1"/>
          </p:cNvSpPr>
          <p:nvPr>
            <p:ph type="sldNum" sz="quarter" idx="17"/>
          </p:nvPr>
        </p:nvSpPr>
        <p:spPr>
          <a:ln/>
        </p:spPr>
        <p:txBody>
          <a:bodyPr/>
          <a:lstStyle>
            <a:lvl1pPr>
              <a:defRPr/>
            </a:lvl1pPr>
          </a:lstStyle>
          <a:p>
            <a:fld id="{0CB1FA30-F1AF-4EF5-989A-FACF55E9F801}" type="slidenum">
              <a:rPr lang="en-US" altLang="en-US"/>
              <a:pPr/>
              <a:t>‹#›</a:t>
            </a:fld>
            <a:endParaRPr lang="en-US" altLang="en-US"/>
          </a:p>
        </p:txBody>
      </p:sp>
    </p:spTree>
    <p:extLst>
      <p:ext uri="{BB962C8B-B14F-4D97-AF65-F5344CB8AC3E}">
        <p14:creationId xmlns:p14="http://schemas.microsoft.com/office/powerpoint/2010/main" val="116621933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3"/>
          <p:cNvSpPr>
            <a:spLocks noGrp="1"/>
          </p:cNvSpPr>
          <p:nvPr>
            <p:ph sz="quarter" idx="13"/>
          </p:nvPr>
        </p:nvSpPr>
        <p:spPr>
          <a:xfrm>
            <a:off x="457201" y="1153077"/>
            <a:ext cx="13716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1905001" y="1153077"/>
            <a:ext cx="6781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0DABD8AE-3393-48AB-9830-F3DC3843F421}"/>
              </a:ext>
            </a:extLst>
          </p:cNvPr>
          <p:cNvSpPr>
            <a:spLocks noGrp="1" noChangeArrowheads="1"/>
          </p:cNvSpPr>
          <p:nvPr>
            <p:ph type="dt" sz="half" idx="15"/>
          </p:nvPr>
        </p:nvSpPr>
        <p:spPr>
          <a:ln/>
        </p:spPr>
        <p:txBody>
          <a:bodyPr/>
          <a:lstStyle>
            <a:lvl1pPr>
              <a:defRPr/>
            </a:lvl1pPr>
          </a:lstStyle>
          <a:p>
            <a:pPr>
              <a:defRPr/>
            </a:pPr>
            <a:fld id="{7F9C1FC9-D436-4C34-B765-9E6DC8DC05D4}" type="datetimeFigureOut">
              <a:rPr lang="en-US"/>
              <a:pPr>
                <a:defRPr/>
              </a:pPr>
              <a:t>2/24/2022</a:t>
            </a:fld>
            <a:endParaRPr lang="en-US"/>
          </a:p>
        </p:txBody>
      </p:sp>
      <p:sp>
        <p:nvSpPr>
          <p:cNvPr id="6" name="Rectangle 5">
            <a:extLst>
              <a:ext uri="{FF2B5EF4-FFF2-40B4-BE49-F238E27FC236}">
                <a16:creationId xmlns:a16="http://schemas.microsoft.com/office/drawing/2014/main" id="{1777BAC8-F011-4B23-BAEA-1E251516A580}"/>
              </a:ext>
            </a:extLst>
          </p:cNvPr>
          <p:cNvSpPr>
            <a:spLocks noGrp="1" noChangeArrowheads="1"/>
          </p:cNvSpPr>
          <p:nvPr>
            <p:ph type="ftr" sz="quarter" idx="16"/>
          </p:nvPr>
        </p:nvSpPr>
        <p:spPr>
          <a:ln/>
        </p:spPr>
        <p:txBody>
          <a:bodyPr/>
          <a:lstStyle>
            <a:lvl1pPr>
              <a:defRPr/>
            </a:lvl1pPr>
          </a:lstStyle>
          <a:p>
            <a:pPr>
              <a:defRPr/>
            </a:pPr>
            <a:endParaRPr lang="en-US"/>
          </a:p>
        </p:txBody>
      </p:sp>
      <p:sp>
        <p:nvSpPr>
          <p:cNvPr id="7" name="Slide Number Placeholder 3">
            <a:extLst>
              <a:ext uri="{FF2B5EF4-FFF2-40B4-BE49-F238E27FC236}">
                <a16:creationId xmlns:a16="http://schemas.microsoft.com/office/drawing/2014/main" id="{0B298A69-8205-4766-AB3E-CE639DF144AB}"/>
              </a:ext>
            </a:extLst>
          </p:cNvPr>
          <p:cNvSpPr>
            <a:spLocks noGrp="1"/>
          </p:cNvSpPr>
          <p:nvPr>
            <p:ph type="sldNum" sz="quarter" idx="17"/>
          </p:nvPr>
        </p:nvSpPr>
        <p:spPr>
          <a:ln/>
        </p:spPr>
        <p:txBody>
          <a:bodyPr/>
          <a:lstStyle>
            <a:lvl1pPr>
              <a:defRPr/>
            </a:lvl1pPr>
          </a:lstStyle>
          <a:p>
            <a:fld id="{2692A7C2-09CA-437D-BF0B-AA3091F8CF62}" type="slidenum">
              <a:rPr lang="en-US" altLang="en-US"/>
              <a:pPr/>
              <a:t>‹#›</a:t>
            </a:fld>
            <a:endParaRPr lang="en-US" altLang="en-US"/>
          </a:p>
        </p:txBody>
      </p:sp>
    </p:spTree>
    <p:extLst>
      <p:ext uri="{BB962C8B-B14F-4D97-AF65-F5344CB8AC3E}">
        <p14:creationId xmlns:p14="http://schemas.microsoft.com/office/powerpoint/2010/main" val="3885463311"/>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4">
            <a:extLst>
              <a:ext uri="{FF2B5EF4-FFF2-40B4-BE49-F238E27FC236}">
                <a16:creationId xmlns:a16="http://schemas.microsoft.com/office/drawing/2014/main" id="{A80BDE8A-9B0D-4BA3-8DA5-31306E7F290D}"/>
              </a:ext>
            </a:extLst>
          </p:cNvPr>
          <p:cNvSpPr>
            <a:spLocks noGrp="1" noChangeArrowheads="1"/>
          </p:cNvSpPr>
          <p:nvPr>
            <p:ph type="dt" sz="half" idx="10"/>
          </p:nvPr>
        </p:nvSpPr>
        <p:spPr>
          <a:ln/>
        </p:spPr>
        <p:txBody>
          <a:bodyPr/>
          <a:lstStyle>
            <a:lvl1pPr>
              <a:defRPr/>
            </a:lvl1pPr>
          </a:lstStyle>
          <a:p>
            <a:pPr>
              <a:defRPr/>
            </a:pPr>
            <a:fld id="{9C332CF9-740B-41D9-8815-0B668F203E19}" type="datetimeFigureOut">
              <a:rPr lang="en-US"/>
              <a:pPr>
                <a:defRPr/>
              </a:pPr>
              <a:t>2/24/2022</a:t>
            </a:fld>
            <a:endParaRPr lang="en-US"/>
          </a:p>
        </p:txBody>
      </p:sp>
      <p:sp>
        <p:nvSpPr>
          <p:cNvPr id="7" name="Rectangle 5">
            <a:extLst>
              <a:ext uri="{FF2B5EF4-FFF2-40B4-BE49-F238E27FC236}">
                <a16:creationId xmlns:a16="http://schemas.microsoft.com/office/drawing/2014/main" id="{876AE2B9-0E74-4ADD-A42F-E26031F837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Slide Number Placeholder 3">
            <a:extLst>
              <a:ext uri="{FF2B5EF4-FFF2-40B4-BE49-F238E27FC236}">
                <a16:creationId xmlns:a16="http://schemas.microsoft.com/office/drawing/2014/main" id="{9C90DF2E-FCE5-461B-8C13-AC74A129EAC7}"/>
              </a:ext>
            </a:extLst>
          </p:cNvPr>
          <p:cNvSpPr>
            <a:spLocks noGrp="1"/>
          </p:cNvSpPr>
          <p:nvPr>
            <p:ph type="sldNum" sz="quarter" idx="12"/>
          </p:nvPr>
        </p:nvSpPr>
        <p:spPr>
          <a:ln/>
        </p:spPr>
        <p:txBody>
          <a:bodyPr/>
          <a:lstStyle>
            <a:lvl1pPr>
              <a:defRPr/>
            </a:lvl1pPr>
          </a:lstStyle>
          <a:p>
            <a:fld id="{5590590F-FAB8-4878-95D2-5E2CFB802DCD}" type="slidenum">
              <a:rPr lang="en-US" altLang="en-US"/>
              <a:pPr/>
              <a:t>‹#›</a:t>
            </a:fld>
            <a:endParaRPr lang="en-US" altLang="en-US"/>
          </a:p>
        </p:txBody>
      </p:sp>
    </p:spTree>
    <p:extLst>
      <p:ext uri="{BB962C8B-B14F-4D97-AF65-F5344CB8AC3E}">
        <p14:creationId xmlns:p14="http://schemas.microsoft.com/office/powerpoint/2010/main" val="619831923"/>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EMA Visual Template">
            <a:extLst>
              <a:ext uri="{FF2B5EF4-FFF2-40B4-BE49-F238E27FC236}">
                <a16:creationId xmlns:a16="http://schemas.microsoft.com/office/drawing/2014/main" id="{83B6AAAF-4432-4CDA-870D-FB26628BC33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085933D2-CF65-4938-805E-C4306550C567}"/>
              </a:ext>
            </a:extLst>
          </p:cNvPr>
          <p:cNvSpPr>
            <a:spLocks noGrp="1" noChangeArrowheads="1"/>
          </p:cNvSpPr>
          <p:nvPr>
            <p:ph type="title"/>
          </p:nvPr>
        </p:nvSpPr>
        <p:spPr bwMode="auto">
          <a:xfrm>
            <a:off x="457200" y="198438"/>
            <a:ext cx="8229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88F5E69D-D2A5-491F-B49F-BBDB302A50ED}"/>
              </a:ext>
            </a:extLst>
          </p:cNvPr>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2" name="Rectangle 4">
            <a:extLst>
              <a:ext uri="{FF2B5EF4-FFF2-40B4-BE49-F238E27FC236}">
                <a16:creationId xmlns:a16="http://schemas.microsoft.com/office/drawing/2014/main" id="{7A0EA734-6EC9-49D0-8339-8FC6BA2B8FCF}"/>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smtClean="0">
                <a:latin typeface="+mn-lt"/>
                <a:cs typeface="+mn-cs"/>
              </a:defRPr>
            </a:lvl1pPr>
          </a:lstStyle>
          <a:p>
            <a:pPr>
              <a:defRPr/>
            </a:pPr>
            <a:fld id="{5C1770AF-E801-4300-9525-73F3874D1A73}" type="datetimeFigureOut">
              <a:rPr lang="en-US"/>
              <a:pPr>
                <a:defRPr/>
              </a:pPr>
              <a:t>2/24/2022</a:t>
            </a:fld>
            <a:endParaRPr lang="en-US"/>
          </a:p>
        </p:txBody>
      </p:sp>
      <p:sp>
        <p:nvSpPr>
          <p:cNvPr id="1029" name="Rectangle 5">
            <a:extLst>
              <a:ext uri="{FF2B5EF4-FFF2-40B4-BE49-F238E27FC236}">
                <a16:creationId xmlns:a16="http://schemas.microsoft.com/office/drawing/2014/main" id="{6E81A90C-0785-4860-9321-FB9DABD7437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pPr>
              <a:defRPr/>
            </a:pPr>
            <a:endParaRPr lang="en-US"/>
          </a:p>
        </p:txBody>
      </p:sp>
      <p:cxnSp>
        <p:nvCxnSpPr>
          <p:cNvPr id="8" name="Straight Connector 7">
            <a:extLst>
              <a:ext uri="{FF2B5EF4-FFF2-40B4-BE49-F238E27FC236}">
                <a16:creationId xmlns:a16="http://schemas.microsoft.com/office/drawing/2014/main" id="{83FBDAC9-C221-4D98-A0E2-2314B15B15CC}"/>
              </a:ext>
            </a:extLst>
          </p:cNvPr>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a:extLst>
              <a:ext uri="{FF2B5EF4-FFF2-40B4-BE49-F238E27FC236}">
                <a16:creationId xmlns:a16="http://schemas.microsoft.com/office/drawing/2014/main" id="{F3784CCF-5487-4FD7-96AA-ECFCD34A1F1B}"/>
              </a:ext>
            </a:extLst>
          </p:cNvPr>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fld id="{F743D5E3-C863-4743-A3AF-DD98F45EEA2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1" r:id="rId1"/>
    <p:sldLayoutId id="2147483697"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8" r:id="rId11"/>
    <p:sldLayoutId id="2147483690" r:id="rId12"/>
    <p:sldLayoutId id="2147483691" r:id="rId13"/>
    <p:sldLayoutId id="2147483692" r:id="rId14"/>
    <p:sldLayoutId id="2147483693" r:id="rId15"/>
    <p:sldLayoutId id="2147483694" r:id="rId16"/>
    <p:sldLayoutId id="2147483695" r:id="rId17"/>
    <p:sldLayoutId id="2147483696" r:id="rId18"/>
  </p:sldLayoutIdLst>
  <p:transition>
    <p:wipe dir="r"/>
  </p:transition>
  <p:txStyles>
    <p:titleStyle>
      <a:lvl1pPr algn="l" rtl="0" fontAlgn="base">
        <a:spcBef>
          <a:spcPct val="0"/>
        </a:spcBef>
        <a:spcAft>
          <a:spcPct val="0"/>
        </a:spcAft>
        <a:defRPr sz="3800" b="1">
          <a:solidFill>
            <a:srgbClr val="000066"/>
          </a:solidFill>
          <a:latin typeface="+mj-lt"/>
          <a:ea typeface="+mj-ea"/>
          <a:cs typeface="+mj-cs"/>
        </a:defRPr>
      </a:lvl1pPr>
      <a:lvl2pPr algn="l" rtl="0" fontAlgn="base">
        <a:spcBef>
          <a:spcPct val="0"/>
        </a:spcBef>
        <a:spcAft>
          <a:spcPct val="0"/>
        </a:spcAft>
        <a:defRPr sz="3800" b="1">
          <a:solidFill>
            <a:srgbClr val="000066"/>
          </a:solidFill>
          <a:latin typeface="Times New Roman" pitchFamily="18" charset="0"/>
          <a:cs typeface="Arial" charset="0"/>
        </a:defRPr>
      </a:lvl2pPr>
      <a:lvl3pPr algn="l" rtl="0" fontAlgn="base">
        <a:spcBef>
          <a:spcPct val="0"/>
        </a:spcBef>
        <a:spcAft>
          <a:spcPct val="0"/>
        </a:spcAft>
        <a:defRPr sz="3800" b="1">
          <a:solidFill>
            <a:srgbClr val="000066"/>
          </a:solidFill>
          <a:latin typeface="Times New Roman" pitchFamily="18" charset="0"/>
          <a:cs typeface="Arial" charset="0"/>
        </a:defRPr>
      </a:lvl3pPr>
      <a:lvl4pPr algn="l" rtl="0" fontAlgn="base">
        <a:spcBef>
          <a:spcPct val="0"/>
        </a:spcBef>
        <a:spcAft>
          <a:spcPct val="0"/>
        </a:spcAft>
        <a:defRPr sz="3800" b="1">
          <a:solidFill>
            <a:srgbClr val="000066"/>
          </a:solidFill>
          <a:latin typeface="Times New Roman" pitchFamily="18" charset="0"/>
          <a:cs typeface="Arial" charset="0"/>
        </a:defRPr>
      </a:lvl4pPr>
      <a:lvl5pPr algn="l" rtl="0" fontAlgn="base">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algn="l" rtl="0" fontAlgn="base">
        <a:spcBef>
          <a:spcPct val="20000"/>
        </a:spcBef>
        <a:spcAft>
          <a:spcPct val="0"/>
        </a:spcAft>
        <a:tabLst>
          <a:tab pos="401638" algn="l"/>
        </a:tabLst>
        <a:defRPr sz="2800">
          <a:solidFill>
            <a:srgbClr val="000066"/>
          </a:solidFill>
          <a:latin typeface="+mn-lt"/>
          <a:ea typeface="+mn-ea"/>
          <a:cs typeface="+mn-cs"/>
        </a:defRPr>
      </a:lvl1pPr>
      <a:lvl2pPr marL="457200" indent="-342900" algn="l" rtl="0" fontAlgn="base">
        <a:spcBef>
          <a:spcPct val="20000"/>
        </a:spcBef>
        <a:spcAft>
          <a:spcPct val="0"/>
        </a:spcAft>
        <a:buFont typeface="Arial" panose="020B0604020202020204" pitchFamily="34" charset="0"/>
        <a:buChar char="•"/>
        <a:tabLst>
          <a:tab pos="401638" algn="l"/>
        </a:tabLst>
        <a:defRPr sz="2800">
          <a:solidFill>
            <a:srgbClr val="000066"/>
          </a:solidFill>
          <a:latin typeface="+mn-lt"/>
          <a:cs typeface="+mn-cs"/>
        </a:defRPr>
      </a:lvl2pPr>
      <a:lvl3pPr marL="914400" indent="-342900" algn="l" rtl="0" fontAlgn="base">
        <a:spcBef>
          <a:spcPct val="20000"/>
        </a:spcBef>
        <a:spcAft>
          <a:spcPct val="0"/>
        </a:spcAft>
        <a:buFont typeface="Wingdings" panose="05000000000000000000" pitchFamily="2" charset="2"/>
        <a:buChar char="§"/>
        <a:tabLst>
          <a:tab pos="401638" algn="l"/>
        </a:tabLst>
        <a:defRPr sz="2800">
          <a:solidFill>
            <a:srgbClr val="000066"/>
          </a:solidFill>
          <a:latin typeface="+mn-lt"/>
          <a:cs typeface="+mn-cs"/>
        </a:defRPr>
      </a:lvl3pPr>
      <a:lvl4pPr marL="1371600" indent="-342900" algn="l" rtl="0" fontAlgn="base">
        <a:spcBef>
          <a:spcPct val="20000"/>
        </a:spcBef>
        <a:spcAft>
          <a:spcPct val="0"/>
        </a:spcAft>
        <a:buFont typeface="Wingdings" panose="05000000000000000000" pitchFamily="2" charset="2"/>
        <a:buChar char="§"/>
        <a:tabLst>
          <a:tab pos="401638" algn="l"/>
        </a:tabLst>
        <a:defRPr sz="2800">
          <a:solidFill>
            <a:srgbClr val="000066"/>
          </a:solidFill>
          <a:latin typeface="+mn-lt"/>
          <a:cs typeface="+mn-cs"/>
        </a:defRPr>
      </a:lvl4pPr>
      <a:lvl5pPr marL="2174875" indent="-228600" algn="l" rtl="0" fontAlgn="base">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National%20Incident%20Management%20System,%20Third%20Edition,%20October%202017).pdf"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DA736F99-CD68-4F07-B795-C03A278CD098}"/>
              </a:ext>
            </a:extLst>
          </p:cNvPr>
          <p:cNvSpPr>
            <a:spLocks noGrp="1"/>
          </p:cNvSpPr>
          <p:nvPr>
            <p:ph type="title"/>
          </p:nvPr>
        </p:nvSpPr>
        <p:spPr/>
        <p:txBody>
          <a:bodyPr/>
          <a:lstStyle/>
          <a:p>
            <a:pPr>
              <a:spcBef>
                <a:spcPct val="100000"/>
              </a:spcBef>
              <a:buSzPct val="99000"/>
            </a:pPr>
            <a:r>
              <a:rPr lang="en-US" altLang="en-US"/>
              <a:t>Lesson 4: Incident Command System (ICS)</a:t>
            </a:r>
          </a:p>
        </p:txBody>
      </p:sp>
      <p:sp>
        <p:nvSpPr>
          <p:cNvPr id="2" name="Content Placeholder 1">
            <a:extLst>
              <a:ext uri="{FF2B5EF4-FFF2-40B4-BE49-F238E27FC236}">
                <a16:creationId xmlns:a16="http://schemas.microsoft.com/office/drawing/2014/main" id="{77927902-B62B-4F29-88E9-D326C37E46D4}"/>
              </a:ext>
            </a:extLst>
          </p:cNvPr>
          <p:cNvSpPr>
            <a:spLocks noGrp="1"/>
          </p:cNvSpPr>
          <p:nvPr>
            <p:ph idx="1"/>
          </p:nvPr>
        </p:nvSpPr>
        <p:spPr/>
        <p:txBody>
          <a:bodyPr>
            <a:normAutofit fontScale="92500" lnSpcReduction="10000"/>
          </a:bodyPr>
          <a:lstStyle/>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This lesson presents an overview of the Incident Command System (ICS). </a:t>
            </a:r>
          </a:p>
          <a:p>
            <a:pPr>
              <a:spcBef>
                <a:spcPct val="100000"/>
              </a:spcBef>
              <a:buSzPct val="99000"/>
              <a:tabLst/>
            </a:pPr>
            <a:r>
              <a:rPr lang="en-US" altLang="en-US" b="1" kern="1200" dirty="0">
                <a:latin typeface="Arial" panose="020B0604020202020204" pitchFamily="34" charset="0"/>
                <a:cs typeface="Arial" panose="020B0604020202020204" pitchFamily="34" charset="0"/>
                <a:sym typeface="Arial" panose="020B0604020202020204" pitchFamily="34" charset="0"/>
              </a:rPr>
              <a:t>Objective:</a:t>
            </a:r>
            <a:endParaRPr lang="en-US" altLang="en-US" kern="1200" dirty="0">
              <a:latin typeface="Arial" panose="020B0604020202020204" pitchFamily="34" charset="0"/>
              <a:cs typeface="Arial" panose="020B0604020202020204" pitchFamily="34" charset="0"/>
              <a:sym typeface="Arial" panose="020B0604020202020204" pitchFamily="34" charset="0"/>
            </a:endParaRP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At the end of this lesson, you will be able to:</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Describe the Incident Command System (ICS) Organizational Structure</a:t>
            </a:r>
          </a:p>
          <a:p>
            <a:pPr>
              <a:spcBef>
                <a:spcPct val="100000"/>
              </a:spcBef>
              <a:buSzPct val="99000"/>
            </a:pPr>
            <a:r>
              <a:rPr lang="en-US" altLang="en-US" kern="1200" dirty="0">
                <a:latin typeface="Arial" panose="020B0604020202020204" pitchFamily="34" charset="0"/>
                <a:cs typeface="Arial" panose="020B0604020202020204" pitchFamily="34" charset="0"/>
                <a:sym typeface="Arial" panose="020B0604020202020204" pitchFamily="34" charset="0"/>
                <a:hlinkClick r:id="rId2" action="ppaction://hlinkfile">
                  <a:extLst>
                    <a:ext uri="{A12FA001-AC4F-418D-AE19-62706E023703}">
                      <ahyp:hlinkClr xmlns:ahyp="http://schemas.microsoft.com/office/drawing/2018/hyperlinkcolor" val="tx"/>
                    </a:ext>
                  </a:extLst>
                </a:hlinkClick>
              </a:rPr>
              <a:t>(National Incident Management System, Third Edition, October 2017)</a:t>
            </a:r>
            <a:endParaRPr lang="en-US" dirty="0"/>
          </a:p>
        </p:txBody>
      </p:sp>
      <p:sp>
        <p:nvSpPr>
          <p:cNvPr id="3" name="Slide Number Placeholder 2">
            <a:extLst>
              <a:ext uri="{FF2B5EF4-FFF2-40B4-BE49-F238E27FC236}">
                <a16:creationId xmlns:a16="http://schemas.microsoft.com/office/drawing/2014/main" id="{0C2E9D23-F088-4FBC-BE4E-7887D34E774B}"/>
              </a:ext>
            </a:extLst>
          </p:cNvPr>
          <p:cNvSpPr>
            <a:spLocks noGrp="1"/>
          </p:cNvSpPr>
          <p:nvPr>
            <p:ph type="sldNum" sz="quarter" idx="11"/>
          </p:nvPr>
        </p:nvSpPr>
        <p:spPr/>
        <p:txBody>
          <a:bodyPr/>
          <a:lstStyle/>
          <a:p>
            <a:pPr>
              <a:spcBef>
                <a:spcPct val="100000"/>
              </a:spcBef>
              <a:buSzPct val="99000"/>
            </a:pPr>
            <a:fld id="{F6991E9B-18D8-4CBE-9CE3-6E194DA99312}" type="slidenum">
              <a:rPr lang="en-US" altLang="en-US" smtClean="0"/>
              <a:pPr>
                <a:spcBef>
                  <a:spcPct val="100000"/>
                </a:spcBef>
                <a:buSzPct val="99000"/>
              </a:pPr>
              <a:t>1</a:t>
            </a:fld>
            <a:endParaRPr lang="en-US" altLang="en-US"/>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DC52630-BD76-4FEC-81D0-7DCCBEBE6878}"/>
              </a:ext>
            </a:extLst>
          </p:cNvPr>
          <p:cNvSpPr>
            <a:spLocks noGrp="1"/>
          </p:cNvSpPr>
          <p:nvPr>
            <p:ph type="title"/>
          </p:nvPr>
        </p:nvSpPr>
        <p:spPr/>
        <p:txBody>
          <a:bodyPr/>
          <a:lstStyle/>
          <a:p>
            <a:pPr>
              <a:spcBef>
                <a:spcPct val="100000"/>
              </a:spcBef>
              <a:buSzPct val="99000"/>
            </a:pPr>
            <a:r>
              <a:rPr lang="en-US" altLang="en-US"/>
              <a:t>Incident Command Concept</a:t>
            </a:r>
          </a:p>
        </p:txBody>
      </p:sp>
      <p:sp>
        <p:nvSpPr>
          <p:cNvPr id="2" name="Content Placeholder 1">
            <a:extLst>
              <a:ext uri="{FF2B5EF4-FFF2-40B4-BE49-F238E27FC236}">
                <a16:creationId xmlns:a16="http://schemas.microsoft.com/office/drawing/2014/main" id="{F87DA1DE-3145-4A61-B9C6-4FF9A0D09F4F}"/>
              </a:ext>
            </a:extLst>
          </p:cNvPr>
          <p:cNvSpPr>
            <a:spLocks noGrp="1"/>
          </p:cNvSpPr>
          <p:nvPr>
            <p:ph sz="quarter" idx="13"/>
          </p:nvPr>
        </p:nvSpPr>
        <p:spPr/>
        <p:txBody>
          <a:bodyPr>
            <a:normAutofit fontScale="70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The ICS term Incident Command refers to the person or group responsible for overall on-scene management of an incident.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There are two general forms of the incident command function: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A single Incident Commander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A Unified Command </a:t>
            </a:r>
          </a:p>
          <a:p>
            <a:pPr>
              <a:spcBef>
                <a:spcPct val="100000"/>
              </a:spcBef>
              <a:buSzPct val="99000"/>
            </a:pPr>
            <a:r>
              <a:rPr lang="en-US" altLang="en-US" kern="1200">
                <a:latin typeface="Arial" panose="020B0604020202020204" pitchFamily="34" charset="0"/>
                <a:cs typeface="Arial" panose="020B0604020202020204" pitchFamily="34" charset="0"/>
                <a:sym typeface="Arial" panose="020B0604020202020204" pitchFamily="34" charset="0"/>
              </a:rPr>
              <a:t>Command and General Staff support the incident command in management of the incident. </a:t>
            </a:r>
            <a:endParaRPr lang="en-US"/>
          </a:p>
        </p:txBody>
      </p:sp>
      <p:pic>
        <p:nvPicPr>
          <p:cNvPr id="8" name="Picture 4">
            <a:extLst>
              <a:ext uri="{FF2B5EF4-FFF2-40B4-BE49-F238E27FC236}">
                <a16:creationId xmlns:a16="http://schemas.microsoft.com/office/drawing/2014/main" id="{E6493FD3-F428-49F1-B484-C30C3C0C5C7C}"/>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51375" y="1950120"/>
            <a:ext cx="4035425" cy="289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ABCE6CB3-1828-42D5-A394-D2816CCD3C21}"/>
              </a:ext>
            </a:extLst>
          </p:cNvPr>
          <p:cNvSpPr>
            <a:spLocks noGrp="1"/>
          </p:cNvSpPr>
          <p:nvPr>
            <p:ph type="sldNum" sz="quarter" idx="17"/>
          </p:nvPr>
        </p:nvSpPr>
        <p:spPr/>
        <p:txBody>
          <a:bodyPr/>
          <a:lstStyle/>
          <a:p>
            <a:pPr>
              <a:spcBef>
                <a:spcPct val="100000"/>
              </a:spcBef>
              <a:buSzPct val="99000"/>
            </a:pPr>
            <a:fld id="{63BE073E-052D-4EC8-859A-214FAF3E75DC}" type="slidenum">
              <a:rPr lang="en-US" altLang="en-US" smtClean="0"/>
              <a:pPr>
                <a:spcBef>
                  <a:spcPct val="100000"/>
                </a:spcBef>
                <a:buSzPct val="99000"/>
              </a:pPr>
              <a:t>10</a:t>
            </a:fld>
            <a:endParaRPr lang="en-US" altLang="en-US"/>
          </a:p>
        </p:txBody>
      </p:sp>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088F5161-BD03-4FFD-B136-A4B7E2BA088E}"/>
              </a:ext>
            </a:extLst>
          </p:cNvPr>
          <p:cNvSpPr>
            <a:spLocks noGrp="1"/>
          </p:cNvSpPr>
          <p:nvPr>
            <p:ph type="title"/>
          </p:nvPr>
        </p:nvSpPr>
        <p:spPr/>
        <p:txBody>
          <a:bodyPr/>
          <a:lstStyle/>
          <a:p>
            <a:pPr>
              <a:spcBef>
                <a:spcPct val="100000"/>
              </a:spcBef>
              <a:buSzPct val="99000"/>
            </a:pPr>
            <a:r>
              <a:rPr lang="en-US" altLang="en-US"/>
              <a:t>Incident Commander</a:t>
            </a:r>
          </a:p>
        </p:txBody>
      </p:sp>
      <p:sp>
        <p:nvSpPr>
          <p:cNvPr id="2" name="Content Placeholder 1">
            <a:extLst>
              <a:ext uri="{FF2B5EF4-FFF2-40B4-BE49-F238E27FC236}">
                <a16:creationId xmlns:a16="http://schemas.microsoft.com/office/drawing/2014/main" id="{3785037C-2E73-4984-B486-977332F95D11}"/>
              </a:ext>
            </a:extLst>
          </p:cNvPr>
          <p:cNvSpPr>
            <a:spLocks noGrp="1"/>
          </p:cNvSpPr>
          <p:nvPr>
            <p:ph sz="quarter" idx="13"/>
          </p:nvPr>
        </p:nvSpPr>
        <p:spPr/>
        <p:txBody>
          <a:bodyPr>
            <a:normAutofit fontScale="47500" lnSpcReduction="20000"/>
          </a:bodyPr>
          <a:lstStyle/>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When an incident occurs within a single jurisdiction and there is no overlapping responsibility, the appropriate authority designates a single Incident Commander who has overall incident management responsibility. </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When incident management crosses jurisdictional and/or functional agency boundaries, the various jurisdictions and organizations may still agree to designate a single Incident Commander. </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The Incident Commander establishes the incident objectives that guide incident action planning and operations. </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When there is a single Incident Commander, he or she is solely responsible (within limits of authority) for:</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Establishing incident objectives, and</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Ensuring that incident activities work to accomplish objectives. </a:t>
            </a:r>
            <a:endParaRPr lang="en-US" dirty="0"/>
          </a:p>
        </p:txBody>
      </p:sp>
      <p:pic>
        <p:nvPicPr>
          <p:cNvPr id="8" name="Picture 4">
            <a:extLst>
              <a:ext uri="{FF2B5EF4-FFF2-40B4-BE49-F238E27FC236}">
                <a16:creationId xmlns:a16="http://schemas.microsoft.com/office/drawing/2014/main" id="{D48FBC94-4433-4954-994E-7C8AA653FCF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51375" y="1950120"/>
            <a:ext cx="4035425" cy="289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36A1475-789F-4840-928F-D40C98A8E4D7}"/>
              </a:ext>
            </a:extLst>
          </p:cNvPr>
          <p:cNvSpPr>
            <a:spLocks noGrp="1"/>
          </p:cNvSpPr>
          <p:nvPr>
            <p:ph type="sldNum" sz="quarter" idx="17"/>
          </p:nvPr>
        </p:nvSpPr>
        <p:spPr/>
        <p:txBody>
          <a:bodyPr/>
          <a:lstStyle/>
          <a:p>
            <a:pPr>
              <a:spcBef>
                <a:spcPct val="100000"/>
              </a:spcBef>
              <a:buSzPct val="99000"/>
            </a:pPr>
            <a:fld id="{63BE073E-052D-4EC8-859A-214FAF3E75DC}" type="slidenum">
              <a:rPr lang="en-US" altLang="en-US" smtClean="0"/>
              <a:pPr>
                <a:spcBef>
                  <a:spcPct val="100000"/>
                </a:spcBef>
                <a:buSzPct val="99000"/>
              </a:pPr>
              <a:t>11</a:t>
            </a:fld>
            <a:endParaRPr lang="en-US" altLang="en-US"/>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13EFC05-90AF-4250-BC40-58DD3507A466}"/>
              </a:ext>
            </a:extLst>
          </p:cNvPr>
          <p:cNvSpPr>
            <a:spLocks noGrp="1"/>
          </p:cNvSpPr>
          <p:nvPr>
            <p:ph type="title"/>
          </p:nvPr>
        </p:nvSpPr>
        <p:spPr/>
        <p:txBody>
          <a:bodyPr/>
          <a:lstStyle/>
          <a:p>
            <a:pPr>
              <a:spcBef>
                <a:spcPct val="100000"/>
              </a:spcBef>
              <a:buSzPct val="99000"/>
            </a:pPr>
            <a:r>
              <a:rPr lang="en-US" altLang="en-US"/>
              <a:t>Unified Command</a:t>
            </a:r>
          </a:p>
        </p:txBody>
      </p:sp>
      <p:sp>
        <p:nvSpPr>
          <p:cNvPr id="2" name="Content Placeholder 1">
            <a:extLst>
              <a:ext uri="{FF2B5EF4-FFF2-40B4-BE49-F238E27FC236}">
                <a16:creationId xmlns:a16="http://schemas.microsoft.com/office/drawing/2014/main" id="{181A6745-FAE4-4C4A-A600-E9E28F53C5CC}"/>
              </a:ext>
            </a:extLst>
          </p:cNvPr>
          <p:cNvSpPr>
            <a:spLocks noGrp="1"/>
          </p:cNvSpPr>
          <p:nvPr>
            <p:ph sz="quarter" idx="13"/>
          </p:nvPr>
        </p:nvSpPr>
        <p:spPr>
          <a:xfrm>
            <a:off x="457201" y="1067352"/>
            <a:ext cx="4035425" cy="4492625"/>
          </a:xfrm>
        </p:spPr>
        <p:txBody>
          <a:bodyPr>
            <a:noAutofit/>
          </a:bodyPr>
          <a:lstStyle/>
          <a:p>
            <a:pPr>
              <a:spcBef>
                <a:spcPct val="100000"/>
              </a:spcBef>
              <a:buSzPct val="99000"/>
              <a:tabLst/>
            </a:pPr>
            <a:r>
              <a:rPr lang="en-US" altLang="en-US" sz="1200" kern="1200" dirty="0">
                <a:latin typeface="Arial" panose="020B0604020202020204" pitchFamily="34" charset="0"/>
                <a:cs typeface="Arial" panose="020B0604020202020204" pitchFamily="34" charset="0"/>
                <a:sym typeface="Arial" panose="020B0604020202020204" pitchFamily="34" charset="0"/>
              </a:rPr>
              <a:t>Unified Command is used for improved unity of effort in multijurisdictional or multiagency incident management. </a:t>
            </a:r>
          </a:p>
          <a:p>
            <a:pPr>
              <a:spcBef>
                <a:spcPct val="100000"/>
              </a:spcBef>
              <a:buSzPct val="99000"/>
              <a:tabLst/>
            </a:pPr>
            <a:r>
              <a:rPr lang="en-US" altLang="en-US" sz="1200" kern="1200" dirty="0">
                <a:latin typeface="Arial" panose="020B0604020202020204" pitchFamily="34" charset="0"/>
                <a:cs typeface="Arial" panose="020B0604020202020204" pitchFamily="34" charset="0"/>
                <a:sym typeface="Arial" panose="020B0604020202020204" pitchFamily="34" charset="0"/>
              </a:rPr>
              <a:t>Unified Command enables different jurisdictions and organizations to jointly manage and direct incident activities through a common set of incident objectives, strategies and a single incident action plan. </a:t>
            </a:r>
          </a:p>
          <a:p>
            <a:pPr>
              <a:spcBef>
                <a:spcPct val="100000"/>
              </a:spcBef>
              <a:buSzPct val="99000"/>
              <a:tabLst/>
            </a:pPr>
            <a:r>
              <a:rPr lang="en-US" altLang="en-US" sz="1200" kern="1200" dirty="0">
                <a:latin typeface="Arial" panose="020B0604020202020204" pitchFamily="34" charset="0"/>
                <a:cs typeface="Arial" panose="020B0604020202020204" pitchFamily="34" charset="0"/>
                <a:sym typeface="Arial" panose="020B0604020202020204" pitchFamily="34" charset="0"/>
              </a:rPr>
              <a:t>Each partner in the Unified Command maintains authority, responsibility and accountability for its own personnel and other resources, but the members of the Unified Command work together to: </a:t>
            </a:r>
          </a:p>
          <a:p>
            <a:pPr marL="254000" lvl="1" indent="-254000">
              <a:spcBef>
                <a:spcPct val="1000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Determine objectives, priorities and strategic guidance</a:t>
            </a:r>
          </a:p>
          <a:p>
            <a:pPr marL="254000" lvl="1" indent="-254000">
              <a:spcBef>
                <a:spcPct val="1000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Establish a single system for ordering resources</a:t>
            </a:r>
          </a:p>
          <a:p>
            <a:pPr marL="254000" lvl="1" indent="-254000">
              <a:spcBef>
                <a:spcPct val="1000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Execute integrated incident operations</a:t>
            </a:r>
          </a:p>
          <a:p>
            <a:pPr marL="254000" lvl="1" indent="-254000">
              <a:spcBef>
                <a:spcPct val="100000"/>
              </a:spcBef>
              <a:buSzPct val="99000"/>
              <a:tabLst/>
            </a:pPr>
            <a:r>
              <a:rPr lang="en-US" altLang="en-US" sz="1200" kern="1200" dirty="0">
                <a:latin typeface="Arial" panose="020B0604020202020204" pitchFamily="34" charset="0"/>
                <a:ea typeface="+mn-ea"/>
                <a:cs typeface="Arial" panose="020B0604020202020204" pitchFamily="34" charset="0"/>
                <a:sym typeface="Arial" panose="020B0604020202020204" pitchFamily="34" charset="0"/>
              </a:rPr>
              <a:t>Maximize the use of assigned resources </a:t>
            </a:r>
          </a:p>
          <a:p>
            <a:pPr>
              <a:spcBef>
                <a:spcPct val="100000"/>
              </a:spcBef>
              <a:buSzPct val="99000"/>
            </a:pPr>
            <a:r>
              <a:rPr lang="en-US" altLang="en-US" sz="1200" kern="1200" dirty="0">
                <a:latin typeface="Arial" panose="020B0604020202020204" pitchFamily="34" charset="0"/>
                <a:cs typeface="Arial" panose="020B0604020202020204" pitchFamily="34" charset="0"/>
                <a:sym typeface="Arial" panose="020B0604020202020204" pitchFamily="34" charset="0"/>
              </a:rPr>
              <a:t>Because requirements vary based on the location and type of incident, the composition of the Unified Command structure adapts to fit the specific incident. </a:t>
            </a:r>
            <a:endParaRPr lang="en-US" sz="1200" dirty="0"/>
          </a:p>
        </p:txBody>
      </p:sp>
      <p:pic>
        <p:nvPicPr>
          <p:cNvPr id="8" name="Picture 4" descr="Unified Command organizational chart with Unified Command at top, Command Staff of Public Information Officer, Safety Officer, Liaison Officer in center, and General Staff of Operations Section Chief, Planning Section Chief, Logistics Section Chief, Finance/Administration Section Chief on bottom row. Note stating Organizations represented in Unified Command are determined on a case-by-case basis and may include law enforcement, fire, public health, public works, and other entities.">
            <a:extLst>
              <a:ext uri="{FF2B5EF4-FFF2-40B4-BE49-F238E27FC236}">
                <a16:creationId xmlns:a16="http://schemas.microsoft.com/office/drawing/2014/main" id="{9F96EC7E-86C3-4967-8D19-542F1A2400C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51375" y="1950120"/>
            <a:ext cx="4035425" cy="289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625E8CB4-C48F-41E9-A550-C95351E1F452}"/>
              </a:ext>
            </a:extLst>
          </p:cNvPr>
          <p:cNvSpPr>
            <a:spLocks noGrp="1"/>
          </p:cNvSpPr>
          <p:nvPr>
            <p:ph type="sldNum" sz="quarter" idx="17"/>
          </p:nvPr>
        </p:nvSpPr>
        <p:spPr/>
        <p:txBody>
          <a:bodyPr/>
          <a:lstStyle/>
          <a:p>
            <a:pPr>
              <a:spcBef>
                <a:spcPct val="100000"/>
              </a:spcBef>
              <a:buSzPct val="99000"/>
            </a:pPr>
            <a:fld id="{63BE073E-052D-4EC8-859A-214FAF3E75DC}" type="slidenum">
              <a:rPr lang="en-US" altLang="en-US" smtClean="0"/>
              <a:pPr>
                <a:spcBef>
                  <a:spcPct val="100000"/>
                </a:spcBef>
                <a:buSzPct val="99000"/>
              </a:pPr>
              <a:t>12</a:t>
            </a:fld>
            <a:endParaRPr lang="en-US" altLang="en-US"/>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1A72AA61-BCE0-407E-861C-5B0C9A9753A0}"/>
              </a:ext>
            </a:extLst>
          </p:cNvPr>
          <p:cNvSpPr>
            <a:spLocks noGrp="1"/>
          </p:cNvSpPr>
          <p:nvPr>
            <p:ph type="title"/>
          </p:nvPr>
        </p:nvSpPr>
        <p:spPr/>
        <p:txBody>
          <a:bodyPr/>
          <a:lstStyle/>
          <a:p>
            <a:pPr>
              <a:spcBef>
                <a:spcPct val="100000"/>
              </a:spcBef>
              <a:buSzPct val="99000"/>
            </a:pPr>
            <a:r>
              <a:rPr lang="en-US" altLang="en-US"/>
              <a:t>Command Staff</a:t>
            </a:r>
          </a:p>
        </p:txBody>
      </p:sp>
      <p:sp>
        <p:nvSpPr>
          <p:cNvPr id="2" name="Content Placeholder 1">
            <a:extLst>
              <a:ext uri="{FF2B5EF4-FFF2-40B4-BE49-F238E27FC236}">
                <a16:creationId xmlns:a16="http://schemas.microsoft.com/office/drawing/2014/main" id="{AF16703C-B7C4-4A5B-94E7-4E0477B04624}"/>
              </a:ext>
            </a:extLst>
          </p:cNvPr>
          <p:cNvSpPr>
            <a:spLocks noGrp="1"/>
          </p:cNvSpPr>
          <p:nvPr>
            <p:ph sz="quarter" idx="13"/>
          </p:nvPr>
        </p:nvSpPr>
        <p:spPr/>
        <p:txBody>
          <a:bodyPr>
            <a:normAutofit fontScale="40000" lnSpcReduction="20000"/>
          </a:bodyPr>
          <a:lstStyle/>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The Command Staff are incident management personnel that the Incident Commander or Unified Command assign to directly support the command function. </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Command Staff positions are established by the Incident Commander or Unified Command as needed to support the management of an incident.</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Command staff report directly to the Incident Commander or Unified Command and are assigned assistants as necessary to perform their duties. </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The ICS Command Staff typically includes: </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The </a:t>
            </a:r>
            <a:r>
              <a:rPr lang="en-US" altLang="en-US" b="1" kern="1200" dirty="0">
                <a:latin typeface="Arial" panose="020B0604020202020204" pitchFamily="34" charset="0"/>
                <a:ea typeface="+mn-ea"/>
                <a:cs typeface="Arial" panose="020B0604020202020204" pitchFamily="34" charset="0"/>
                <a:sym typeface="Arial" panose="020B0604020202020204" pitchFamily="34" charset="0"/>
              </a:rPr>
              <a:t>Public Information Officer (PIO)</a:t>
            </a:r>
            <a:r>
              <a:rPr lang="en-US" altLang="en-US" kern="1200" dirty="0">
                <a:latin typeface="Arial" panose="020B0604020202020204" pitchFamily="34" charset="0"/>
                <a:ea typeface="+mn-ea"/>
                <a:cs typeface="Arial" panose="020B0604020202020204" pitchFamily="34" charset="0"/>
                <a:sym typeface="Arial" panose="020B0604020202020204" pitchFamily="34" charset="0"/>
              </a:rPr>
              <a:t> who interfaces with the public, media, and others needing incident information </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The </a:t>
            </a:r>
            <a:r>
              <a:rPr lang="en-US" altLang="en-US" b="1" kern="1200" dirty="0">
                <a:latin typeface="Arial" panose="020B0604020202020204" pitchFamily="34" charset="0"/>
                <a:ea typeface="+mn-ea"/>
                <a:cs typeface="Arial" panose="020B0604020202020204" pitchFamily="34" charset="0"/>
                <a:sym typeface="Arial" panose="020B0604020202020204" pitchFamily="34" charset="0"/>
              </a:rPr>
              <a:t>Safety Officer</a:t>
            </a:r>
            <a:r>
              <a:rPr lang="en-US" altLang="en-US" kern="1200" dirty="0">
                <a:latin typeface="Arial" panose="020B0604020202020204" pitchFamily="34" charset="0"/>
                <a:ea typeface="+mn-ea"/>
                <a:cs typeface="Arial" panose="020B0604020202020204" pitchFamily="34" charset="0"/>
                <a:sym typeface="Arial" panose="020B0604020202020204" pitchFamily="34" charset="0"/>
              </a:rPr>
              <a:t> who monitors incident operations and advises the Incident Commander or Unified Command on matters relating to health and safety </a:t>
            </a:r>
          </a:p>
          <a:p>
            <a:pPr marL="254000" lvl="1" indent="-254000">
              <a:spcBef>
                <a:spcPct val="100000"/>
              </a:spcBef>
              <a:buSzPct val="99000"/>
              <a:tabLst/>
            </a:pPr>
            <a:r>
              <a:rPr lang="en-US" altLang="en-US" kern="1200" dirty="0">
                <a:latin typeface="Arial" panose="020B0604020202020204" pitchFamily="34" charset="0"/>
                <a:ea typeface="+mn-ea"/>
                <a:cs typeface="Arial" panose="020B0604020202020204" pitchFamily="34" charset="0"/>
                <a:sym typeface="Arial" panose="020B0604020202020204" pitchFamily="34" charset="0"/>
              </a:rPr>
              <a:t>The</a:t>
            </a:r>
            <a:r>
              <a:rPr lang="en-US" altLang="en-US" b="1" kern="1200" dirty="0">
                <a:latin typeface="Arial" panose="020B0604020202020204" pitchFamily="34" charset="0"/>
                <a:ea typeface="+mn-ea"/>
                <a:cs typeface="Arial" panose="020B0604020202020204" pitchFamily="34" charset="0"/>
                <a:sym typeface="Arial" panose="020B0604020202020204" pitchFamily="34" charset="0"/>
              </a:rPr>
              <a:t> Liaison Officer</a:t>
            </a:r>
            <a:r>
              <a:rPr lang="en-US" altLang="en-US" kern="1200" dirty="0">
                <a:latin typeface="Arial" panose="020B0604020202020204" pitchFamily="34" charset="0"/>
                <a:cs typeface="Arial" panose="020B0604020202020204" pitchFamily="34" charset="0"/>
                <a:sym typeface="Arial" panose="020B0604020202020204" pitchFamily="34" charset="0"/>
              </a:rPr>
              <a:t> who serves as the incident command’s point of contact for organizations not included in the Incident Command or Unified Command</a:t>
            </a:r>
            <a:endParaRPr lang="en-US" dirty="0"/>
          </a:p>
        </p:txBody>
      </p:sp>
      <p:pic>
        <p:nvPicPr>
          <p:cNvPr id="8" name="Picture 4">
            <a:extLst>
              <a:ext uri="{FF2B5EF4-FFF2-40B4-BE49-F238E27FC236}">
                <a16:creationId xmlns:a16="http://schemas.microsoft.com/office/drawing/2014/main" id="{7C45F495-0FD6-466E-804E-3957D434C09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51375" y="1950120"/>
            <a:ext cx="4035425" cy="289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003838D-5242-4AF8-BB86-7476C127F309}"/>
              </a:ext>
            </a:extLst>
          </p:cNvPr>
          <p:cNvSpPr>
            <a:spLocks noGrp="1"/>
          </p:cNvSpPr>
          <p:nvPr>
            <p:ph type="sldNum" sz="quarter" idx="17"/>
          </p:nvPr>
        </p:nvSpPr>
        <p:spPr/>
        <p:txBody>
          <a:bodyPr/>
          <a:lstStyle/>
          <a:p>
            <a:pPr>
              <a:spcBef>
                <a:spcPct val="100000"/>
              </a:spcBef>
              <a:buSzPct val="99000"/>
            </a:pPr>
            <a:fld id="{63BE073E-052D-4EC8-859A-214FAF3E75DC}" type="slidenum">
              <a:rPr lang="en-US" altLang="en-US" smtClean="0"/>
              <a:pPr>
                <a:spcBef>
                  <a:spcPct val="100000"/>
                </a:spcBef>
                <a:buSzPct val="99000"/>
              </a:pPr>
              <a:t>13</a:t>
            </a:fld>
            <a:endParaRPr lang="en-US" altLang="en-US"/>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4DA7915C-2B31-403A-9FA8-97993BB38603}"/>
              </a:ext>
            </a:extLst>
          </p:cNvPr>
          <p:cNvSpPr>
            <a:spLocks noGrp="1"/>
          </p:cNvSpPr>
          <p:nvPr>
            <p:ph type="title"/>
          </p:nvPr>
        </p:nvSpPr>
        <p:spPr/>
        <p:txBody>
          <a:bodyPr/>
          <a:lstStyle/>
          <a:p>
            <a:pPr>
              <a:spcBef>
                <a:spcPct val="100000"/>
              </a:spcBef>
              <a:buSzPct val="99000"/>
            </a:pPr>
            <a:r>
              <a:rPr lang="en-US" altLang="en-US"/>
              <a:t>General Staff Overview</a:t>
            </a:r>
          </a:p>
        </p:txBody>
      </p:sp>
      <p:pic>
        <p:nvPicPr>
          <p:cNvPr id="6" name="Picture 4">
            <a:extLst>
              <a:ext uri="{FF2B5EF4-FFF2-40B4-BE49-F238E27FC236}">
                <a16:creationId xmlns:a16="http://schemas.microsoft.com/office/drawing/2014/main" id="{3C3AA787-5437-4F06-AB67-49CC9D8BBFD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1047" y="2115503"/>
            <a:ext cx="4761905" cy="255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4FFF301F-B68A-43C9-83F1-DC33839C8FEA}"/>
              </a:ext>
            </a:extLst>
          </p:cNvPr>
          <p:cNvSpPr>
            <a:spLocks noGrp="1"/>
          </p:cNvSpPr>
          <p:nvPr>
            <p:ph type="sldNum" sz="quarter" idx="11"/>
          </p:nvPr>
        </p:nvSpPr>
        <p:spPr/>
        <p:txBody>
          <a:bodyPr/>
          <a:lstStyle/>
          <a:p>
            <a:pPr>
              <a:spcBef>
                <a:spcPct val="100000"/>
              </a:spcBef>
              <a:buSzPct val="99000"/>
            </a:pPr>
            <a:fld id="{F6991E9B-18D8-4CBE-9CE3-6E194DA99312}" type="slidenum">
              <a:rPr lang="en-US" altLang="en-US" smtClean="0"/>
              <a:pPr>
                <a:spcBef>
                  <a:spcPct val="100000"/>
                </a:spcBef>
                <a:buSzPct val="99000"/>
              </a:pPr>
              <a:t>14</a:t>
            </a:fld>
            <a:endParaRPr lang="en-US" altLang="en-US"/>
          </a:p>
        </p:txBody>
      </p:sp>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F8271ED-1AB3-47D7-A1FB-9A423AD1DFF0}"/>
              </a:ext>
            </a:extLst>
          </p:cNvPr>
          <p:cNvSpPr>
            <a:spLocks noGrp="1"/>
          </p:cNvSpPr>
          <p:nvPr>
            <p:ph type="title"/>
          </p:nvPr>
        </p:nvSpPr>
        <p:spPr/>
        <p:txBody>
          <a:bodyPr/>
          <a:lstStyle/>
          <a:p>
            <a:pPr>
              <a:spcBef>
                <a:spcPct val="100000"/>
              </a:spcBef>
              <a:buSzPct val="99000"/>
            </a:pPr>
            <a:r>
              <a:rPr lang="en-US" altLang="en-US"/>
              <a:t>General Staff Sections</a:t>
            </a:r>
          </a:p>
        </p:txBody>
      </p:sp>
      <p:pic>
        <p:nvPicPr>
          <p:cNvPr id="6" name="Picture 4">
            <a:extLst>
              <a:ext uri="{FF2B5EF4-FFF2-40B4-BE49-F238E27FC236}">
                <a16:creationId xmlns:a16="http://schemas.microsoft.com/office/drawing/2014/main" id="{B9DF5698-A9EC-47AC-90B9-1181F50F0CE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1047" y="1682170"/>
            <a:ext cx="4761905" cy="3419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E7964C59-1F5A-41CE-914F-57926C9A793A}"/>
              </a:ext>
            </a:extLst>
          </p:cNvPr>
          <p:cNvSpPr>
            <a:spLocks noGrp="1"/>
          </p:cNvSpPr>
          <p:nvPr>
            <p:ph type="sldNum" sz="quarter" idx="11"/>
          </p:nvPr>
        </p:nvSpPr>
        <p:spPr/>
        <p:txBody>
          <a:bodyPr/>
          <a:lstStyle/>
          <a:p>
            <a:pPr>
              <a:spcBef>
                <a:spcPct val="100000"/>
              </a:spcBef>
              <a:buSzPct val="99000"/>
            </a:pPr>
            <a:fld id="{F6991E9B-18D8-4CBE-9CE3-6E194DA99312}" type="slidenum">
              <a:rPr lang="en-US" altLang="en-US" smtClean="0"/>
              <a:pPr>
                <a:spcBef>
                  <a:spcPct val="100000"/>
                </a:spcBef>
                <a:buSzPct val="99000"/>
              </a:pPr>
              <a:t>15</a:t>
            </a:fld>
            <a:endParaRPr lang="en-US" altLang="en-US"/>
          </a:p>
        </p:txBody>
      </p:sp>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8342B6E-65E0-464F-BA3A-DBD409DC7D67}"/>
              </a:ext>
            </a:extLst>
          </p:cNvPr>
          <p:cNvSpPr>
            <a:spLocks noGrp="1"/>
          </p:cNvSpPr>
          <p:nvPr>
            <p:ph type="title"/>
          </p:nvPr>
        </p:nvSpPr>
        <p:spPr/>
        <p:txBody>
          <a:bodyPr/>
          <a:lstStyle/>
          <a:p>
            <a:pPr>
              <a:spcBef>
                <a:spcPct val="100000"/>
              </a:spcBef>
              <a:buSzPct val="99000"/>
            </a:pPr>
            <a:r>
              <a:rPr lang="en-US" altLang="en-US"/>
              <a:t>Common Types of ICS Facilities</a:t>
            </a:r>
          </a:p>
        </p:txBody>
      </p:sp>
      <p:sp>
        <p:nvSpPr>
          <p:cNvPr id="2" name="Content Placeholder 1">
            <a:extLst>
              <a:ext uri="{FF2B5EF4-FFF2-40B4-BE49-F238E27FC236}">
                <a16:creationId xmlns:a16="http://schemas.microsoft.com/office/drawing/2014/main" id="{9A27933F-3896-485C-B8F2-C2ED58A82D7F}"/>
              </a:ext>
            </a:extLst>
          </p:cNvPr>
          <p:cNvSpPr>
            <a:spLocks noGrp="1"/>
          </p:cNvSpPr>
          <p:nvPr>
            <p:ph sz="quarter" idx="13"/>
          </p:nvPr>
        </p:nvSpPr>
        <p:spPr/>
        <p:txBody>
          <a:bodyPr>
            <a:normAutofit fontScale="92500" lnSpcReduction="1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The Incident Commander or Unified Command determines the kinds and locations of ICS facilities based on what is required to support the incident.</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The Incident Commander or Unified Command may establish several different kinds of facilities in and around the incident area.</a:t>
            </a:r>
            <a:endParaRPr lang="en-US"/>
          </a:p>
        </p:txBody>
      </p:sp>
      <p:pic>
        <p:nvPicPr>
          <p:cNvPr id="8" name="Picture 4">
            <a:extLst>
              <a:ext uri="{FF2B5EF4-FFF2-40B4-BE49-F238E27FC236}">
                <a16:creationId xmlns:a16="http://schemas.microsoft.com/office/drawing/2014/main" id="{508A5BA8-4AD1-450D-AAB2-27A8FFCAFD97}"/>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51375" y="2321379"/>
            <a:ext cx="4035425" cy="215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259CFE60-184C-4358-953C-F0546E5B1E64}"/>
              </a:ext>
            </a:extLst>
          </p:cNvPr>
          <p:cNvSpPr>
            <a:spLocks noGrp="1"/>
          </p:cNvSpPr>
          <p:nvPr>
            <p:ph type="sldNum" sz="quarter" idx="17"/>
          </p:nvPr>
        </p:nvSpPr>
        <p:spPr/>
        <p:txBody>
          <a:bodyPr/>
          <a:lstStyle/>
          <a:p>
            <a:pPr>
              <a:spcBef>
                <a:spcPct val="100000"/>
              </a:spcBef>
              <a:buSzPct val="99000"/>
            </a:pPr>
            <a:fld id="{63BE073E-052D-4EC8-859A-214FAF3E75DC}" type="slidenum">
              <a:rPr lang="en-US" altLang="en-US" smtClean="0"/>
              <a:pPr>
                <a:spcBef>
                  <a:spcPct val="100000"/>
                </a:spcBef>
                <a:buSzPct val="99000"/>
              </a:pPr>
              <a:t>16</a:t>
            </a:fld>
            <a:endParaRPr lang="en-US" altLang="en-US"/>
          </a:p>
        </p:txBody>
      </p:sp>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19C4EEF-B648-4FB6-8719-9B8CE39A7A5C}"/>
              </a:ext>
            </a:extLst>
          </p:cNvPr>
          <p:cNvSpPr>
            <a:spLocks noGrp="1"/>
          </p:cNvSpPr>
          <p:nvPr>
            <p:ph type="title"/>
          </p:nvPr>
        </p:nvSpPr>
        <p:spPr/>
        <p:txBody>
          <a:bodyPr/>
          <a:lstStyle/>
          <a:p>
            <a:pPr>
              <a:spcBef>
                <a:spcPct val="100000"/>
              </a:spcBef>
              <a:buSzPct val="99000"/>
            </a:pPr>
            <a:r>
              <a:rPr lang="en-US" altLang="en-US"/>
              <a:t>Discussion Question</a:t>
            </a:r>
          </a:p>
        </p:txBody>
      </p:sp>
      <p:sp>
        <p:nvSpPr>
          <p:cNvPr id="3" name="Content Placeholder 2">
            <a:extLst>
              <a:ext uri="{FF2B5EF4-FFF2-40B4-BE49-F238E27FC236}">
                <a16:creationId xmlns:a16="http://schemas.microsoft.com/office/drawing/2014/main" id="{816D1740-9601-4C75-ACB2-4B389723B5FF}"/>
              </a:ext>
            </a:extLst>
          </p:cNvPr>
          <p:cNvSpPr>
            <a:spLocks noGrp="1"/>
          </p:cNvSpPr>
          <p:nvPr>
            <p:ph sz="quarter" idx="14"/>
          </p:nvPr>
        </p:nvSpPr>
        <p:spPr>
          <a:xfrm>
            <a:off x="457201" y="2771775"/>
            <a:ext cx="8229600" cy="2873927"/>
          </a:xfrm>
        </p:spPr>
        <p:txBody>
          <a:bodyPr>
            <a:normAutofit fontScale="40000" lnSpcReduction="20000"/>
          </a:bodyPr>
          <a:lstStyle/>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Who interfaces with the public media needing incident information? </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Who monitors incident operations advises the IC/UC on matters relating to health and safety?</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Who serves as the incident command’s point of contact for organizations not included in the UC? </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Who plans and performs tactical activities to achieve the incident objectives established by the IC/UC? </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Who supports the incident action planning process by tracking resources, collecting/analyzing information, and maintaining documentation?</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Who sets the incident objectives, strategies, and priorities, and has overall responsibility for the incident? </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Who ensures that all intelligence/investigations operations and activities are properly managed, coordinated, and directed? </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Who monitors costs related to the incident, provides accounting, procurement, time recording, and cost analyses? </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Who arranges for resources and needed services to support achievement of the incident objectives? </a:t>
            </a:r>
            <a:endParaRPr lang="en-US" dirty="0"/>
          </a:p>
        </p:txBody>
      </p:sp>
      <p:pic>
        <p:nvPicPr>
          <p:cNvPr id="8" name="Picture 4" descr="Discussion Question Icon">
            <a:extLst>
              <a:ext uri="{FF2B5EF4-FFF2-40B4-BE49-F238E27FC236}">
                <a16:creationId xmlns:a16="http://schemas.microsoft.com/office/drawing/2014/main" id="{DD004020-BEFC-4B1F-B4A8-90ACBAF16FF2}"/>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414815" y="1952588"/>
            <a:ext cx="314369" cy="53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F0216237-3FC3-4B43-A85E-AD3C91877AAB}"/>
              </a:ext>
            </a:extLst>
          </p:cNvPr>
          <p:cNvSpPr>
            <a:spLocks noGrp="1"/>
          </p:cNvSpPr>
          <p:nvPr>
            <p:ph type="sldNum" sz="quarter" idx="17"/>
          </p:nvPr>
        </p:nvSpPr>
        <p:spPr/>
        <p:txBody>
          <a:bodyPr/>
          <a:lstStyle/>
          <a:p>
            <a:pPr>
              <a:spcBef>
                <a:spcPct val="100000"/>
              </a:spcBef>
              <a:buSzPct val="99000"/>
            </a:pPr>
            <a:fld id="{06D0ACC5-1810-4831-8BC6-98BF70EA8B47}" type="slidenum">
              <a:rPr lang="en-US" altLang="en-US" smtClean="0"/>
              <a:pPr>
                <a:spcBef>
                  <a:spcPct val="100000"/>
                </a:spcBef>
                <a:buSzPct val="99000"/>
              </a:pPr>
              <a:t>17</a:t>
            </a:fld>
            <a:endParaRPr lang="en-US" altLang="en-US"/>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263644D-13EB-4CA5-830D-E365FBC5B39F}"/>
              </a:ext>
            </a:extLst>
          </p:cNvPr>
          <p:cNvSpPr>
            <a:spLocks noGrp="1"/>
          </p:cNvSpPr>
          <p:nvPr>
            <p:ph type="title"/>
          </p:nvPr>
        </p:nvSpPr>
        <p:spPr/>
        <p:txBody>
          <a:bodyPr/>
          <a:lstStyle/>
          <a:p>
            <a:pPr>
              <a:spcBef>
                <a:spcPct val="100000"/>
              </a:spcBef>
              <a:buSzPct val="99000"/>
            </a:pPr>
            <a:r>
              <a:rPr lang="en-US" altLang="en-US"/>
              <a:t>Incident Management Teams</a:t>
            </a:r>
          </a:p>
        </p:txBody>
      </p:sp>
      <p:sp>
        <p:nvSpPr>
          <p:cNvPr id="2" name="Content Placeholder 1">
            <a:extLst>
              <a:ext uri="{FF2B5EF4-FFF2-40B4-BE49-F238E27FC236}">
                <a16:creationId xmlns:a16="http://schemas.microsoft.com/office/drawing/2014/main" id="{79F1B9FD-1739-4753-B3C0-F1CB4AEFF8D3}"/>
              </a:ext>
            </a:extLst>
          </p:cNvPr>
          <p:cNvSpPr>
            <a:spLocks noGrp="1"/>
          </p:cNvSpPr>
          <p:nvPr>
            <p:ph sz="quarter" idx="13"/>
          </p:nvPr>
        </p:nvSpPr>
        <p:spPr/>
        <p:txBody>
          <a:bodyPr>
            <a:normAutofit fontScale="47500" lnSpcReduction="20000"/>
          </a:bodyPr>
          <a:lstStyle/>
          <a:p>
            <a:pPr>
              <a:spcBef>
                <a:spcPct val="100000"/>
              </a:spcBef>
              <a:buSzPct val="99000"/>
              <a:tabLst/>
            </a:pPr>
            <a:r>
              <a:rPr lang="en-US" altLang="en-US" sz="2900" kern="1200" dirty="0">
                <a:latin typeface="Arial" panose="020B0604020202020204" pitchFamily="34" charset="0"/>
                <a:cs typeface="Arial" panose="020B0604020202020204" pitchFamily="34" charset="0"/>
                <a:sym typeface="Arial" panose="020B0604020202020204" pitchFamily="34" charset="0"/>
              </a:rPr>
              <a:t>Incident Management Teams (IMT) are a rostered group of ICS-qualified personnel composed of an Incident Commander, other incident leadership, and personnel qualified for other key ICS positions.  </a:t>
            </a:r>
          </a:p>
          <a:p>
            <a:pPr>
              <a:spcBef>
                <a:spcPct val="100000"/>
              </a:spcBef>
              <a:buSzPct val="99000"/>
              <a:tabLst/>
            </a:pPr>
            <a:r>
              <a:rPr lang="en-US" altLang="en-US" sz="2900" kern="1200" dirty="0">
                <a:latin typeface="Arial" panose="020B0604020202020204" pitchFamily="34" charset="0"/>
                <a:cs typeface="Arial" panose="020B0604020202020204" pitchFamily="34" charset="0"/>
                <a:sym typeface="Arial" panose="020B0604020202020204" pitchFamily="34" charset="0"/>
              </a:rPr>
              <a:t>IMTs are:</a:t>
            </a:r>
          </a:p>
          <a:p>
            <a:pPr marL="254000" lvl="1" indent="-254000">
              <a:spcBef>
                <a:spcPct val="100000"/>
              </a:spcBef>
              <a:buSzPct val="99000"/>
              <a:tabLst/>
            </a:pPr>
            <a:r>
              <a:rPr lang="en-US" altLang="en-US" sz="2900" kern="1200" dirty="0">
                <a:latin typeface="Arial" panose="020B0604020202020204" pitchFamily="34" charset="0"/>
                <a:ea typeface="+mn-ea"/>
                <a:cs typeface="Arial" panose="020B0604020202020204" pitchFamily="34" charset="0"/>
                <a:sym typeface="Arial" panose="020B0604020202020204" pitchFamily="34" charset="0"/>
              </a:rPr>
              <a:t>Established at local, regional, state, tribal, and national levels with formal notification, deployment, and operational procedures in place.</a:t>
            </a:r>
          </a:p>
          <a:p>
            <a:pPr marL="254000" lvl="1" indent="-254000">
              <a:spcBef>
                <a:spcPct val="100000"/>
              </a:spcBef>
              <a:buSzPct val="99000"/>
              <a:tabLst/>
            </a:pPr>
            <a:r>
              <a:rPr lang="en-US" altLang="en-US" sz="2900" kern="1200" dirty="0">
                <a:latin typeface="Arial" panose="020B0604020202020204" pitchFamily="34" charset="0"/>
                <a:ea typeface="+mn-ea"/>
                <a:cs typeface="Arial" panose="020B0604020202020204" pitchFamily="34" charset="0"/>
                <a:sym typeface="Arial" panose="020B0604020202020204" pitchFamily="34" charset="0"/>
              </a:rPr>
              <a:t>Typed based on the team member qualifications.</a:t>
            </a:r>
          </a:p>
          <a:p>
            <a:pPr marL="254000" lvl="1" indent="-254000">
              <a:spcBef>
                <a:spcPct val="100000"/>
              </a:spcBef>
              <a:buSzPct val="99000"/>
              <a:tabLst/>
            </a:pPr>
            <a:r>
              <a:rPr lang="en-US" altLang="en-US" sz="2900" kern="1200" dirty="0">
                <a:latin typeface="Arial" panose="020B0604020202020204" pitchFamily="34" charset="0"/>
                <a:ea typeface="+mn-ea"/>
                <a:cs typeface="Arial" panose="020B0604020202020204" pitchFamily="34" charset="0"/>
                <a:sym typeface="Arial" panose="020B0604020202020204" pitchFamily="34" charset="0"/>
              </a:rPr>
              <a:t>Assigned to manage incidents or to accomplish supporting incident-related tasks or functions.</a:t>
            </a:r>
          </a:p>
          <a:p>
            <a:pPr>
              <a:spcBef>
                <a:spcPct val="100000"/>
              </a:spcBef>
              <a:buSzPct val="99000"/>
            </a:pPr>
            <a:r>
              <a:rPr lang="en-US" altLang="en-US" sz="2900" kern="1200" dirty="0">
                <a:latin typeface="Arial" panose="020B0604020202020204" pitchFamily="34" charset="0"/>
                <a:cs typeface="Arial" panose="020B0604020202020204" pitchFamily="34" charset="0"/>
                <a:sym typeface="Arial" panose="020B0604020202020204" pitchFamily="34" charset="0"/>
              </a:rPr>
              <a:t>When assigned to an incident, IMTs are typically delegated the authority to act on behalf </a:t>
            </a:r>
            <a:r>
              <a:rPr lang="en-US" altLang="en-US" kern="1200" dirty="0">
                <a:latin typeface="Arial" panose="020B0604020202020204" pitchFamily="34" charset="0"/>
                <a:cs typeface="Arial" panose="020B0604020202020204" pitchFamily="34" charset="0"/>
                <a:sym typeface="Arial" panose="020B0604020202020204" pitchFamily="34" charset="0"/>
              </a:rPr>
              <a:t>of the affected jurisdiction or organization. </a:t>
            </a:r>
            <a:endParaRPr lang="en-US" dirty="0"/>
          </a:p>
        </p:txBody>
      </p:sp>
      <p:pic>
        <p:nvPicPr>
          <p:cNvPr id="8" name="Picture 4">
            <a:extLst>
              <a:ext uri="{FF2B5EF4-FFF2-40B4-BE49-F238E27FC236}">
                <a16:creationId xmlns:a16="http://schemas.microsoft.com/office/drawing/2014/main" id="{B1245BF0-1BFD-4100-9E11-946CF2B886A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6060151" y="3020590"/>
            <a:ext cx="1217873" cy="75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9E250362-37EB-43F1-A3EA-79C7FCD6354C}"/>
              </a:ext>
            </a:extLst>
          </p:cNvPr>
          <p:cNvSpPr>
            <a:spLocks noGrp="1"/>
          </p:cNvSpPr>
          <p:nvPr>
            <p:ph type="sldNum" sz="quarter" idx="17"/>
          </p:nvPr>
        </p:nvSpPr>
        <p:spPr/>
        <p:txBody>
          <a:bodyPr/>
          <a:lstStyle/>
          <a:p>
            <a:pPr>
              <a:spcBef>
                <a:spcPct val="100000"/>
              </a:spcBef>
              <a:buSzPct val="99000"/>
            </a:pPr>
            <a:fld id="{63BE073E-052D-4EC8-859A-214FAF3E75DC}" type="slidenum">
              <a:rPr lang="en-US" altLang="en-US" smtClean="0"/>
              <a:pPr>
                <a:spcBef>
                  <a:spcPct val="100000"/>
                </a:spcBef>
                <a:buSzPct val="99000"/>
              </a:pPr>
              <a:t>18</a:t>
            </a:fld>
            <a:endParaRPr lang="en-US" altLang="en-US"/>
          </a:p>
        </p:txBody>
      </p:sp>
    </p:spTree>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E8B6B52-BF80-4570-BD0D-1BED22372D9C}"/>
              </a:ext>
            </a:extLst>
          </p:cNvPr>
          <p:cNvSpPr>
            <a:spLocks noGrp="1"/>
          </p:cNvSpPr>
          <p:nvPr>
            <p:ph type="title"/>
          </p:nvPr>
        </p:nvSpPr>
        <p:spPr/>
        <p:txBody>
          <a:bodyPr/>
          <a:lstStyle/>
          <a:p>
            <a:pPr>
              <a:spcBef>
                <a:spcPct val="100000"/>
              </a:spcBef>
              <a:buSzPct val="99000"/>
            </a:pPr>
            <a:r>
              <a:rPr lang="en-US" altLang="en-US"/>
              <a:t>Incident Management Assistance Teams</a:t>
            </a:r>
          </a:p>
        </p:txBody>
      </p:sp>
      <p:sp>
        <p:nvSpPr>
          <p:cNvPr id="2" name="Content Placeholder 1">
            <a:extLst>
              <a:ext uri="{FF2B5EF4-FFF2-40B4-BE49-F238E27FC236}">
                <a16:creationId xmlns:a16="http://schemas.microsoft.com/office/drawing/2014/main" id="{F9288E5A-AC33-4594-A515-BE89A15898ED}"/>
              </a:ext>
            </a:extLst>
          </p:cNvPr>
          <p:cNvSpPr>
            <a:spLocks noGrp="1"/>
          </p:cNvSpPr>
          <p:nvPr>
            <p:ph sz="quarter" idx="13"/>
          </p:nvPr>
        </p:nvSpPr>
        <p:spPr/>
        <p:txBody>
          <a:bodyPr>
            <a:normAutofit fontScale="475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Some IMTs are referred to as Incident Management Assistance Teams (IMAT) to clarify that they </a:t>
            </a:r>
            <a:r>
              <a:rPr lang="en-US" altLang="en-US" b="1" kern="1200">
                <a:latin typeface="Arial" panose="020B0604020202020204" pitchFamily="34" charset="0"/>
                <a:cs typeface="Arial" panose="020B0604020202020204" pitchFamily="34" charset="0"/>
                <a:sym typeface="Arial" panose="020B0604020202020204" pitchFamily="34" charset="0"/>
              </a:rPr>
              <a:t>support </a:t>
            </a:r>
            <a:r>
              <a:rPr lang="en-US" altLang="en-US" kern="1200">
                <a:latin typeface="Arial" panose="020B0604020202020204" pitchFamily="34" charset="0"/>
                <a:cs typeface="Arial" panose="020B0604020202020204" pitchFamily="34" charset="0"/>
                <a:sym typeface="Arial" panose="020B0604020202020204" pitchFamily="34" charset="0"/>
              </a:rPr>
              <a:t>on-scene personnel and/or the affected jurisdiction(s).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IMATs ensure that federal activities align with local priorities through participation in Unified Command or a Unified Coordination Group with representatives from local, state, and/or tribal government.</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IMATs exist at various levels of government and within the private sector.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Regardless of who owns particular IMATs or their specific missions, IMATs operate using the principles and practices of ICS. </a:t>
            </a:r>
          </a:p>
          <a:p>
            <a:pPr>
              <a:spcBef>
                <a:spcPct val="100000"/>
              </a:spcBef>
              <a:buSzPct val="99000"/>
            </a:pPr>
            <a:r>
              <a:rPr lang="en-US" altLang="en-US" b="1" i="1" kern="1200">
                <a:latin typeface="Arial" panose="020B0604020202020204" pitchFamily="34" charset="0"/>
                <a:cs typeface="Arial" panose="020B0604020202020204" pitchFamily="34" charset="0"/>
                <a:sym typeface="Arial" panose="020B0604020202020204" pitchFamily="34" charset="0"/>
              </a:rPr>
              <a:t>Example:</a:t>
            </a:r>
            <a:r>
              <a:rPr lang="en-US" altLang="en-US" kern="1200">
                <a:latin typeface="Arial" panose="020B0604020202020204" pitchFamily="34" charset="0"/>
                <a:cs typeface="Arial" panose="020B0604020202020204" pitchFamily="34" charset="0"/>
                <a:sym typeface="Arial" panose="020B0604020202020204" pitchFamily="34" charset="0"/>
              </a:rPr>
              <a:t> FEMA IMATs deploy to an incident or venue to assist in the identification and provision of Federal assistance, and coordinate and integrate inter-jurisdictional response in support of an affected state or tribe. </a:t>
            </a:r>
            <a:endParaRPr lang="en-US"/>
          </a:p>
        </p:txBody>
      </p:sp>
      <p:pic>
        <p:nvPicPr>
          <p:cNvPr id="8" name="Picture 4">
            <a:extLst>
              <a:ext uri="{FF2B5EF4-FFF2-40B4-BE49-F238E27FC236}">
                <a16:creationId xmlns:a16="http://schemas.microsoft.com/office/drawing/2014/main" id="{3EB94A25-1E0C-4C0D-BEF5-FC166EA1E0B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811837" y="2308225"/>
            <a:ext cx="1714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1D7F03C-9D89-4247-8684-3F551663D3AE}"/>
              </a:ext>
            </a:extLst>
          </p:cNvPr>
          <p:cNvSpPr>
            <a:spLocks noGrp="1"/>
          </p:cNvSpPr>
          <p:nvPr>
            <p:ph type="sldNum" sz="quarter" idx="17"/>
          </p:nvPr>
        </p:nvSpPr>
        <p:spPr/>
        <p:txBody>
          <a:bodyPr/>
          <a:lstStyle/>
          <a:p>
            <a:pPr>
              <a:spcBef>
                <a:spcPct val="100000"/>
              </a:spcBef>
              <a:buSzPct val="99000"/>
            </a:pPr>
            <a:fld id="{63BE073E-052D-4EC8-859A-214FAF3E75DC}" type="slidenum">
              <a:rPr lang="en-US" altLang="en-US" smtClean="0"/>
              <a:pPr>
                <a:spcBef>
                  <a:spcPct val="100000"/>
                </a:spcBef>
                <a:buSzPct val="99000"/>
              </a:pPr>
              <a:t>19</a:t>
            </a:fld>
            <a:endParaRPr lang="en-US" altLang="en-US"/>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EE485A8-FD3A-4216-8B16-B115DBB1D0CA}"/>
              </a:ext>
            </a:extLst>
          </p:cNvPr>
          <p:cNvSpPr>
            <a:spLocks noGrp="1"/>
          </p:cNvSpPr>
          <p:nvPr>
            <p:ph type="title"/>
          </p:nvPr>
        </p:nvSpPr>
        <p:spPr/>
        <p:txBody>
          <a:bodyPr/>
          <a:lstStyle/>
          <a:p>
            <a:pPr>
              <a:spcBef>
                <a:spcPct val="100000"/>
              </a:spcBef>
              <a:buSzPct val="99000"/>
            </a:pPr>
            <a:r>
              <a:rPr lang="en-US" altLang="en-US"/>
              <a:t>What Is NIMS Command and Coordination?</a:t>
            </a:r>
          </a:p>
        </p:txBody>
      </p:sp>
      <p:sp>
        <p:nvSpPr>
          <p:cNvPr id="2" name="Content Placeholder 1">
            <a:extLst>
              <a:ext uri="{FF2B5EF4-FFF2-40B4-BE49-F238E27FC236}">
                <a16:creationId xmlns:a16="http://schemas.microsoft.com/office/drawing/2014/main" id="{E82995C9-97F3-4041-B3C4-82216BF4A46B}"/>
              </a:ext>
            </a:extLst>
          </p:cNvPr>
          <p:cNvSpPr>
            <a:spLocks noGrp="1"/>
          </p:cNvSpPr>
          <p:nvPr>
            <p:ph idx="1"/>
          </p:nvPr>
        </p:nvSpPr>
        <p:spPr>
          <a:xfrm>
            <a:off x="457200" y="1068388"/>
            <a:ext cx="8229600" cy="2164339"/>
          </a:xfrm>
        </p:spPr>
        <p:txBody>
          <a:bodyPr>
            <a:normAutofit fontScale="70000" lnSpcReduction="20000"/>
          </a:bodyPr>
          <a:lstStyle/>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This lesson is about the Incident Command System (ICS). ICS is one of the four NIMS structures. Before we explore ICS, let's briefly look at all four NIMS structures. </a:t>
            </a:r>
          </a:p>
          <a:p>
            <a:pPr>
              <a:spcBef>
                <a:spcPct val="100000"/>
              </a:spcBef>
              <a:buSzPct val="99000"/>
              <a:tabLst/>
            </a:pPr>
            <a:r>
              <a:rPr lang="en-US" altLang="en-US" kern="1200" dirty="0">
                <a:latin typeface="Arial" panose="020B0604020202020204" pitchFamily="34" charset="0"/>
                <a:cs typeface="Arial" panose="020B0604020202020204" pitchFamily="34" charset="0"/>
                <a:sym typeface="Arial" panose="020B0604020202020204" pitchFamily="34" charset="0"/>
              </a:rPr>
              <a:t>“NIMS is a system to provide a framework for all of the team to work together towards common goals.” Craig Fugate, former FEMA Administrator (and past Director, FL Division of Emergency Management). </a:t>
            </a:r>
            <a:endParaRPr lang="en-US" dirty="0"/>
          </a:p>
        </p:txBody>
      </p:sp>
      <p:pic>
        <p:nvPicPr>
          <p:cNvPr id="6" name="14FE20524153248A54621308003554A7.mp4" descr="What is NIMS Command and Coordination? Video">
            <a:hlinkClick r:id="" action="ppaction://media"/>
            <a:extLst>
              <a:ext uri="{FF2B5EF4-FFF2-40B4-BE49-F238E27FC236}">
                <a16:creationId xmlns:a16="http://schemas.microsoft.com/office/drawing/2014/main" id="{FABB5182-9281-49A1-B8CA-E32B803AB32F}"/>
              </a:ext>
            </a:extLst>
          </p:cNvPr>
          <p:cNvPicPr>
            <a:picLocks noChangeAspect="1"/>
          </p:cNvPicPr>
          <p:nvPr>
            <a:videoFile r:link="rId2"/>
            <p:extLst>
              <p:ext uri="{DAA4B4D4-6D71-4841-9C94-3DE7FCFB9230}">
                <p14:media xmlns:p14="http://schemas.microsoft.com/office/powerpoint/2010/main" r:embed="rId1"/>
              </p:ext>
            </p:extLst>
          </p:nvPr>
        </p:nvPicPr>
        <p:blipFill>
          <a:blip r:embed="rId4">
            <a:extLst>
              <a:ext uri="{28A0092B-C50C-407E-A947-70E740481C1C}">
                <a14:useLocalDpi xmlns:a14="http://schemas.microsoft.com/office/drawing/2010/main" val="0"/>
              </a:ext>
            </a:extLst>
          </a:blip>
          <a:srcRect/>
          <a:stretch>
            <a:fillRect/>
          </a:stretch>
        </p:blipFill>
        <p:spPr bwMode="auto">
          <a:xfrm>
            <a:off x="2789382" y="3232727"/>
            <a:ext cx="3409180" cy="2556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8E8983E4-9330-46F0-873C-89B425C22953}"/>
              </a:ext>
            </a:extLst>
          </p:cNvPr>
          <p:cNvSpPr>
            <a:spLocks noGrp="1"/>
          </p:cNvSpPr>
          <p:nvPr>
            <p:ph type="sldNum" sz="quarter" idx="11"/>
          </p:nvPr>
        </p:nvSpPr>
        <p:spPr/>
        <p:txBody>
          <a:bodyPr/>
          <a:lstStyle/>
          <a:p>
            <a:pPr>
              <a:spcBef>
                <a:spcPct val="100000"/>
              </a:spcBef>
              <a:buSzPct val="99000"/>
            </a:pPr>
            <a:fld id="{F6991E9B-18D8-4CBE-9CE3-6E194DA99312}" type="slidenum">
              <a:rPr lang="en-US" altLang="en-US" smtClean="0"/>
              <a:pPr>
                <a:spcBef>
                  <a:spcPct val="100000"/>
                </a:spcBef>
                <a:buSzPct val="99000"/>
              </a:pPr>
              <a:t>2</a:t>
            </a:fld>
            <a:endParaRPr lang="en-US" alt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3263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300D7C90-80D0-44B8-B548-0E522CB132E3}"/>
              </a:ext>
            </a:extLst>
          </p:cNvPr>
          <p:cNvSpPr>
            <a:spLocks noGrp="1"/>
          </p:cNvSpPr>
          <p:nvPr>
            <p:ph type="title"/>
          </p:nvPr>
        </p:nvSpPr>
        <p:spPr/>
        <p:txBody>
          <a:bodyPr/>
          <a:lstStyle/>
          <a:p>
            <a:pPr>
              <a:spcBef>
                <a:spcPct val="100000"/>
              </a:spcBef>
              <a:buSzPct val="99000"/>
            </a:pPr>
            <a:r>
              <a:rPr lang="en-US" altLang="en-US"/>
              <a:t>Area Command</a:t>
            </a:r>
          </a:p>
        </p:txBody>
      </p:sp>
      <p:sp>
        <p:nvSpPr>
          <p:cNvPr id="2" name="Content Placeholder 1">
            <a:extLst>
              <a:ext uri="{FF2B5EF4-FFF2-40B4-BE49-F238E27FC236}">
                <a16:creationId xmlns:a16="http://schemas.microsoft.com/office/drawing/2014/main" id="{C55ED55A-0F65-43AE-98D9-E1C9B4FB43EC}"/>
              </a:ext>
            </a:extLst>
          </p:cNvPr>
          <p:cNvSpPr>
            <a:spLocks noGrp="1"/>
          </p:cNvSpPr>
          <p:nvPr>
            <p:ph sz="quarter" idx="13"/>
          </p:nvPr>
        </p:nvSpPr>
        <p:spPr/>
        <p:txBody>
          <a:bodyPr>
            <a:normAutofit fontScale="550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An Area Command organization oversees the management of multiple incidents or a very complex incident through establishing multiple ICS organizations.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An Area Command is activated only if necessary based on the complexity of the incident and span-of-control considerations.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Area Command is particularly relevant to situations with several ICPs requesting similar, scarce resources.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Area Commands are frequently established as Unified Area Commands and use the same principles as a Unified Command. </a:t>
            </a:r>
          </a:p>
          <a:p>
            <a:pPr>
              <a:spcBef>
                <a:spcPct val="100000"/>
              </a:spcBef>
              <a:buSzPct val="99000"/>
            </a:pPr>
            <a:r>
              <a:rPr lang="en-US" altLang="en-US" kern="1200">
                <a:latin typeface="Arial" panose="020B0604020202020204" pitchFamily="34" charset="0"/>
                <a:cs typeface="Arial" panose="020B0604020202020204" pitchFamily="34" charset="0"/>
                <a:sym typeface="Arial" panose="020B0604020202020204" pitchFamily="34" charset="0"/>
              </a:rPr>
              <a:t>Additional coordination structures, such as EOCs or MAC Groups, may assist with coordinating the resource needs of multiple incidents.</a:t>
            </a:r>
            <a:endParaRPr lang="en-US"/>
          </a:p>
        </p:txBody>
      </p:sp>
      <p:pic>
        <p:nvPicPr>
          <p:cNvPr id="8" name="Picture 4">
            <a:extLst>
              <a:ext uri="{FF2B5EF4-FFF2-40B4-BE49-F238E27FC236}">
                <a16:creationId xmlns:a16="http://schemas.microsoft.com/office/drawing/2014/main" id="{835D65EF-5F93-4207-97A8-25286B12B03C}"/>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51375" y="2636142"/>
            <a:ext cx="4035425" cy="152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44EE98A4-DAF0-4907-AD4E-1EA59B371B95}"/>
              </a:ext>
            </a:extLst>
          </p:cNvPr>
          <p:cNvSpPr>
            <a:spLocks noGrp="1"/>
          </p:cNvSpPr>
          <p:nvPr>
            <p:ph type="sldNum" sz="quarter" idx="17"/>
          </p:nvPr>
        </p:nvSpPr>
        <p:spPr/>
        <p:txBody>
          <a:bodyPr/>
          <a:lstStyle/>
          <a:p>
            <a:pPr>
              <a:spcBef>
                <a:spcPct val="100000"/>
              </a:spcBef>
              <a:buSzPct val="99000"/>
            </a:pPr>
            <a:fld id="{63BE073E-052D-4EC8-859A-214FAF3E75DC}" type="slidenum">
              <a:rPr lang="en-US" altLang="en-US" smtClean="0"/>
              <a:pPr>
                <a:spcBef>
                  <a:spcPct val="100000"/>
                </a:spcBef>
                <a:buSzPct val="99000"/>
              </a:pPr>
              <a:t>20</a:t>
            </a:fld>
            <a:endParaRPr lang="en-US" altLang="en-US"/>
          </a:p>
        </p:txBody>
      </p:sp>
    </p:spTree>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4C9CFD08-01DA-4EB4-A0DC-D025C8BB7DF4}"/>
              </a:ext>
            </a:extLst>
          </p:cNvPr>
          <p:cNvSpPr>
            <a:spLocks noGrp="1"/>
          </p:cNvSpPr>
          <p:nvPr>
            <p:ph type="title"/>
          </p:nvPr>
        </p:nvSpPr>
        <p:spPr/>
        <p:txBody>
          <a:bodyPr/>
          <a:lstStyle/>
          <a:p>
            <a:pPr>
              <a:spcBef>
                <a:spcPct val="100000"/>
              </a:spcBef>
              <a:buSzPct val="99000"/>
            </a:pPr>
            <a:r>
              <a:rPr lang="en-US" altLang="en-US"/>
              <a:t>Discussion Question</a:t>
            </a:r>
          </a:p>
        </p:txBody>
      </p:sp>
      <p:sp>
        <p:nvSpPr>
          <p:cNvPr id="3" name="Content Placeholder 2">
            <a:extLst>
              <a:ext uri="{FF2B5EF4-FFF2-40B4-BE49-F238E27FC236}">
                <a16:creationId xmlns:a16="http://schemas.microsoft.com/office/drawing/2014/main" id="{B9E68E7C-7552-49D2-8167-920C3932C123}"/>
              </a:ext>
            </a:extLst>
          </p:cNvPr>
          <p:cNvSpPr>
            <a:spLocks noGrp="1"/>
          </p:cNvSpPr>
          <p:nvPr>
            <p:ph sz="quarter" idx="14"/>
          </p:nvPr>
        </p:nvSpPr>
        <p:spPr/>
        <p:txBody>
          <a:bodyPr/>
          <a:lstStyle/>
          <a:p>
            <a:pPr>
              <a:spcBef>
                <a:spcPct val="100000"/>
              </a:spcBef>
              <a:buSzPct val="99000"/>
            </a:pPr>
            <a:r>
              <a:rPr lang="en-US" altLang="en-US" kern="1200">
                <a:latin typeface="Arial" panose="020B0604020202020204" pitchFamily="34" charset="0"/>
                <a:cs typeface="Arial" panose="020B0604020202020204" pitchFamily="34" charset="0"/>
                <a:sym typeface="Arial" panose="020B0604020202020204" pitchFamily="34" charset="0"/>
              </a:rPr>
              <a:t>What are some examples when Area Commands have been established? </a:t>
            </a:r>
            <a:endParaRPr lang="en-US"/>
          </a:p>
        </p:txBody>
      </p:sp>
      <p:pic>
        <p:nvPicPr>
          <p:cNvPr id="8" name="Picture 4" descr="Discussion Question Icon">
            <a:extLst>
              <a:ext uri="{FF2B5EF4-FFF2-40B4-BE49-F238E27FC236}">
                <a16:creationId xmlns:a16="http://schemas.microsoft.com/office/drawing/2014/main" id="{C659BCE6-9393-4C13-AC8A-F44BF9170FA8}"/>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414815" y="1952588"/>
            <a:ext cx="314369" cy="53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89F102BD-E1C5-4BC2-B467-CE2F4E6BA58B}"/>
              </a:ext>
            </a:extLst>
          </p:cNvPr>
          <p:cNvSpPr>
            <a:spLocks noGrp="1"/>
          </p:cNvSpPr>
          <p:nvPr>
            <p:ph type="sldNum" sz="quarter" idx="17"/>
          </p:nvPr>
        </p:nvSpPr>
        <p:spPr/>
        <p:txBody>
          <a:bodyPr/>
          <a:lstStyle/>
          <a:p>
            <a:pPr>
              <a:spcBef>
                <a:spcPct val="100000"/>
              </a:spcBef>
              <a:buSzPct val="99000"/>
            </a:pPr>
            <a:fld id="{06D0ACC5-1810-4831-8BC6-98BF70EA8B47}" type="slidenum">
              <a:rPr lang="en-US" altLang="en-US" smtClean="0"/>
              <a:pPr>
                <a:spcBef>
                  <a:spcPct val="100000"/>
                </a:spcBef>
                <a:buSzPct val="99000"/>
              </a:pPr>
              <a:t>21</a:t>
            </a:fld>
            <a:endParaRPr lang="en-US" altLang="en-US"/>
          </a:p>
        </p:txBody>
      </p:sp>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C8380193-BC96-4217-B2B9-32B9DF041DDE}"/>
              </a:ext>
            </a:extLst>
          </p:cNvPr>
          <p:cNvSpPr>
            <a:spLocks noGrp="1"/>
          </p:cNvSpPr>
          <p:nvPr>
            <p:ph type="title"/>
          </p:nvPr>
        </p:nvSpPr>
        <p:spPr/>
        <p:txBody>
          <a:bodyPr/>
          <a:lstStyle/>
          <a:p>
            <a:pPr>
              <a:spcBef>
                <a:spcPct val="100000"/>
              </a:spcBef>
              <a:buSzPct val="99000"/>
            </a:pPr>
            <a:r>
              <a:rPr lang="en-US" altLang="en-US"/>
              <a:t>Discussion Question</a:t>
            </a:r>
          </a:p>
        </p:txBody>
      </p:sp>
      <p:sp>
        <p:nvSpPr>
          <p:cNvPr id="3" name="Content Placeholder 2">
            <a:extLst>
              <a:ext uri="{FF2B5EF4-FFF2-40B4-BE49-F238E27FC236}">
                <a16:creationId xmlns:a16="http://schemas.microsoft.com/office/drawing/2014/main" id="{44E8EFC1-98B9-424D-89A7-2FE5D5E25D0E}"/>
              </a:ext>
            </a:extLst>
          </p:cNvPr>
          <p:cNvSpPr>
            <a:spLocks noGrp="1"/>
          </p:cNvSpPr>
          <p:nvPr>
            <p:ph sz="quarter" idx="14"/>
          </p:nvPr>
        </p:nvSpPr>
        <p:spPr/>
        <p:txBody>
          <a:bodyPr/>
          <a:lstStyle/>
          <a:p>
            <a:pPr>
              <a:spcBef>
                <a:spcPct val="100000"/>
              </a:spcBef>
              <a:buSzPct val="99000"/>
            </a:pPr>
            <a:r>
              <a:rPr lang="en-US" altLang="en-US" kern="1200">
                <a:latin typeface="Arial" panose="020B0604020202020204" pitchFamily="34" charset="0"/>
                <a:cs typeface="Arial" panose="020B0604020202020204" pitchFamily="34" charset="0"/>
                <a:sym typeface="Arial" panose="020B0604020202020204" pitchFamily="34" charset="0"/>
              </a:rPr>
              <a:t>What are the commonalities between Area Command and Unified Command?  What are the differences?</a:t>
            </a:r>
            <a:endParaRPr lang="en-US"/>
          </a:p>
        </p:txBody>
      </p:sp>
      <p:pic>
        <p:nvPicPr>
          <p:cNvPr id="8" name="Picture 4" descr="Discussion Question Icon">
            <a:extLst>
              <a:ext uri="{FF2B5EF4-FFF2-40B4-BE49-F238E27FC236}">
                <a16:creationId xmlns:a16="http://schemas.microsoft.com/office/drawing/2014/main" id="{5915F8B4-E1AA-4B38-89C6-35C8945D2E2C}"/>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414815" y="1952588"/>
            <a:ext cx="314369" cy="53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9A67A23-FFB3-411E-BFC1-94B2360C7B7A}"/>
              </a:ext>
            </a:extLst>
          </p:cNvPr>
          <p:cNvSpPr>
            <a:spLocks noGrp="1"/>
          </p:cNvSpPr>
          <p:nvPr>
            <p:ph type="sldNum" sz="quarter" idx="17"/>
          </p:nvPr>
        </p:nvSpPr>
        <p:spPr/>
        <p:txBody>
          <a:bodyPr/>
          <a:lstStyle/>
          <a:p>
            <a:pPr>
              <a:spcBef>
                <a:spcPct val="100000"/>
              </a:spcBef>
              <a:buSzPct val="99000"/>
            </a:pPr>
            <a:fld id="{06D0ACC5-1810-4831-8BC6-98BF70EA8B47}" type="slidenum">
              <a:rPr lang="en-US" altLang="en-US" smtClean="0"/>
              <a:pPr>
                <a:spcBef>
                  <a:spcPct val="100000"/>
                </a:spcBef>
                <a:buSzPct val="99000"/>
              </a:pPr>
              <a:t>22</a:t>
            </a:fld>
            <a:endParaRPr lang="en-US" altLang="en-US"/>
          </a:p>
        </p:txBody>
      </p:sp>
    </p:spTree>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E3D5B8FE-4CFF-48A3-BE6D-F55AC89498A8}"/>
              </a:ext>
            </a:extLst>
          </p:cNvPr>
          <p:cNvSpPr>
            <a:spLocks noGrp="1"/>
          </p:cNvSpPr>
          <p:nvPr>
            <p:ph type="title"/>
          </p:nvPr>
        </p:nvSpPr>
        <p:spPr/>
        <p:txBody>
          <a:bodyPr/>
          <a:lstStyle/>
          <a:p>
            <a:pPr>
              <a:spcBef>
                <a:spcPct val="100000"/>
              </a:spcBef>
              <a:buSzPct val="99000"/>
            </a:pPr>
            <a:r>
              <a:rPr lang="en-US" altLang="en-US"/>
              <a:t>Unit 4: Knowledge Review 2</a:t>
            </a:r>
          </a:p>
        </p:txBody>
      </p:sp>
      <p:pic>
        <p:nvPicPr>
          <p:cNvPr id="7" name="Picture 5" descr="Discussion Question">
            <a:extLst>
              <a:ext uri="{FF2B5EF4-FFF2-40B4-BE49-F238E27FC236}">
                <a16:creationId xmlns:a16="http://schemas.microsoft.com/office/drawing/2014/main" id="{D68B2F30-B38A-4363-880D-0364CB977BDB}"/>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bwMode="auto">
          <a:xfrm>
            <a:off x="1072972" y="3161231"/>
            <a:ext cx="476316" cy="476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1F05F9DA-C2DC-44B5-9A8A-29D531B0B415}"/>
              </a:ext>
            </a:extLst>
          </p:cNvPr>
          <p:cNvSpPr>
            <a:spLocks noGrp="1"/>
          </p:cNvSpPr>
          <p:nvPr>
            <p:ph sz="quarter" idx="14"/>
          </p:nvPr>
        </p:nvSpPr>
        <p:spPr>
          <a:xfrm>
            <a:off x="2281383" y="1153077"/>
            <a:ext cx="6405418" cy="4492625"/>
          </a:xfrm>
        </p:spPr>
        <p:txBody>
          <a:bodyPr>
            <a:normAutofit/>
          </a:bodyPr>
          <a:lstStyle/>
          <a:p>
            <a:pPr lvl="0">
              <a:spcBef>
                <a:spcPct val="100000"/>
              </a:spcBef>
              <a:buClrTx/>
            </a:pPr>
            <a:r>
              <a:rPr lang="en-US" sz="1800" dirty="0">
                <a:sym typeface="Arial"/>
              </a:rPr>
              <a:t>Which of the following statements are accurate about an Area Command? More than one may be correct. </a:t>
            </a:r>
          </a:p>
          <a:p>
            <a:pPr lvl="1">
              <a:spcBef>
                <a:spcPct val="50000"/>
              </a:spcBef>
              <a:buSzPct val="100000"/>
              <a:buFont typeface="Arial"/>
              <a:buChar char="•"/>
            </a:pPr>
            <a:r>
              <a:rPr lang="en-US" sz="1800" dirty="0">
                <a:sym typeface="Arial"/>
              </a:rPr>
              <a:t>Area Commands are frequently established as Unified Area Commands and use the same principles as a Unified Command. </a:t>
            </a:r>
          </a:p>
          <a:p>
            <a:pPr lvl="1">
              <a:spcBef>
                <a:spcPct val="50000"/>
              </a:spcBef>
              <a:buSzPct val="100000"/>
              <a:buFont typeface="Arial"/>
              <a:buChar char="•"/>
            </a:pPr>
            <a:r>
              <a:rPr lang="en-US" sz="1800" dirty="0">
                <a:sym typeface="Arial"/>
              </a:rPr>
              <a:t>An Area Command is generally activated during all incidents and is solely based on the complexity of the incident. </a:t>
            </a:r>
          </a:p>
          <a:p>
            <a:pPr lvl="1">
              <a:spcBef>
                <a:spcPct val="50000"/>
              </a:spcBef>
              <a:buSzPct val="100000"/>
              <a:buFont typeface="Arial"/>
              <a:buChar char="•"/>
            </a:pPr>
            <a:r>
              <a:rPr lang="en-US" sz="1800" dirty="0">
                <a:sym typeface="Arial"/>
              </a:rPr>
              <a:t>An Area Command organization oversees the management of multiple incidents or a very large or evolving situation. </a:t>
            </a:r>
          </a:p>
          <a:p>
            <a:pPr lvl="1">
              <a:spcBef>
                <a:spcPct val="50000"/>
              </a:spcBef>
              <a:buSzPct val="100000"/>
              <a:buFont typeface="Arial"/>
              <a:buChar char="•"/>
            </a:pPr>
            <a:r>
              <a:rPr lang="en-US" sz="1800" dirty="0">
                <a:sym typeface="Arial"/>
              </a:rPr>
              <a:t>Area Command is particularly relevant to situations with several Incident Command Posts (ICPs) requesting similar, scarce resources. </a:t>
            </a:r>
            <a:endParaRPr lang="en-US" sz="1800" dirty="0"/>
          </a:p>
          <a:p>
            <a:endParaRPr lang="en-US" dirty="0"/>
          </a:p>
        </p:txBody>
      </p:sp>
      <p:sp>
        <p:nvSpPr>
          <p:cNvPr id="3" name="Slide Number Placeholder 2">
            <a:extLst>
              <a:ext uri="{FF2B5EF4-FFF2-40B4-BE49-F238E27FC236}">
                <a16:creationId xmlns:a16="http://schemas.microsoft.com/office/drawing/2014/main" id="{7AC97778-0CF1-49FB-B4B6-AA7EC840E81F}"/>
              </a:ext>
            </a:extLst>
          </p:cNvPr>
          <p:cNvSpPr>
            <a:spLocks noGrp="1"/>
          </p:cNvSpPr>
          <p:nvPr>
            <p:ph type="sldNum" sz="quarter" idx="17"/>
          </p:nvPr>
        </p:nvSpPr>
        <p:spPr/>
        <p:txBody>
          <a:bodyPr/>
          <a:lstStyle/>
          <a:p>
            <a:pPr>
              <a:spcBef>
                <a:spcPct val="100000"/>
              </a:spcBef>
              <a:buSzPct val="99000"/>
            </a:pPr>
            <a:fld id="{F6991E9B-18D8-4CBE-9CE3-6E194DA99312}" type="slidenum">
              <a:rPr lang="en-US" altLang="en-US" smtClean="0"/>
              <a:pPr>
                <a:spcBef>
                  <a:spcPct val="100000"/>
                </a:spcBef>
                <a:buSzPct val="99000"/>
              </a:pPr>
              <a:t>23</a:t>
            </a:fld>
            <a:endParaRPr lang="en-US" altLang="en-US"/>
          </a:p>
        </p:txBody>
      </p:sp>
    </p:spTree>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6B397822-33BC-4CB3-AF45-C17F583C1655}"/>
              </a:ext>
            </a:extLst>
          </p:cNvPr>
          <p:cNvSpPr>
            <a:spLocks noGrp="1"/>
          </p:cNvSpPr>
          <p:nvPr>
            <p:ph type="title"/>
          </p:nvPr>
        </p:nvSpPr>
        <p:spPr/>
        <p:txBody>
          <a:bodyPr/>
          <a:lstStyle/>
          <a:p>
            <a:pPr>
              <a:spcBef>
                <a:spcPct val="100000"/>
              </a:spcBef>
              <a:buSzPct val="99000"/>
            </a:pPr>
            <a:r>
              <a:rPr lang="en-US" altLang="en-US"/>
              <a:t>Lesson 4: Incident Command System (ICS) Summary</a:t>
            </a:r>
          </a:p>
        </p:txBody>
      </p:sp>
      <p:sp>
        <p:nvSpPr>
          <p:cNvPr id="2" name="Content Placeholder 1">
            <a:extLst>
              <a:ext uri="{FF2B5EF4-FFF2-40B4-BE49-F238E27FC236}">
                <a16:creationId xmlns:a16="http://schemas.microsoft.com/office/drawing/2014/main" id="{7B09D884-1C7C-4173-BD62-3E23915D8325}"/>
              </a:ext>
            </a:extLst>
          </p:cNvPr>
          <p:cNvSpPr>
            <a:spLocks noGrp="1"/>
          </p:cNvSpPr>
          <p:nvPr>
            <p:ph idx="1"/>
          </p:nvPr>
        </p:nvSpPr>
        <p:spPr/>
        <p:txBody>
          <a:bodyPr>
            <a:normAutofit fontScale="625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This lesson presented an overview of the Incident Command System (ICS).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The lesson specifically discussed: </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Incident Command</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Command Staff</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General Staff</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Incident Management Teams</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Incident Management Assistance Teams</a:t>
            </a:r>
          </a:p>
          <a:p>
            <a:pPr marL="254000" lvl="1" indent="-254000">
              <a:spcBef>
                <a:spcPct val="100000"/>
              </a:spcBef>
              <a:buSzPct val="99000"/>
              <a:tabLst/>
            </a:pPr>
            <a:r>
              <a:rPr lang="en-US" altLang="en-US" kern="1200">
                <a:latin typeface="Arial" panose="020B0604020202020204" pitchFamily="34" charset="0"/>
                <a:ea typeface="+mn-ea"/>
                <a:cs typeface="Arial" panose="020B0604020202020204" pitchFamily="34" charset="0"/>
                <a:sym typeface="Arial" panose="020B0604020202020204" pitchFamily="34" charset="0"/>
              </a:rPr>
              <a:t>Area Command </a:t>
            </a:r>
          </a:p>
          <a:p>
            <a:pPr>
              <a:spcBef>
                <a:spcPct val="100000"/>
              </a:spcBef>
              <a:buSzPct val="99000"/>
            </a:pPr>
            <a:r>
              <a:rPr lang="en-US" altLang="en-US" kern="1200">
                <a:latin typeface="Arial" panose="020B0604020202020204" pitchFamily="34" charset="0"/>
                <a:cs typeface="Arial" panose="020B0604020202020204" pitchFamily="34" charset="0"/>
                <a:sym typeface="Arial" panose="020B0604020202020204" pitchFamily="34" charset="0"/>
              </a:rPr>
              <a:t>The next lesson will introduce you to Emergency Operations Centers. </a:t>
            </a:r>
            <a:endParaRPr lang="en-US"/>
          </a:p>
        </p:txBody>
      </p:sp>
      <p:sp>
        <p:nvSpPr>
          <p:cNvPr id="3" name="Slide Number Placeholder 2">
            <a:extLst>
              <a:ext uri="{FF2B5EF4-FFF2-40B4-BE49-F238E27FC236}">
                <a16:creationId xmlns:a16="http://schemas.microsoft.com/office/drawing/2014/main" id="{09BEED11-7B34-4769-955F-7B831CB20BC2}"/>
              </a:ext>
            </a:extLst>
          </p:cNvPr>
          <p:cNvSpPr>
            <a:spLocks noGrp="1"/>
          </p:cNvSpPr>
          <p:nvPr>
            <p:ph type="sldNum" sz="quarter" idx="11"/>
          </p:nvPr>
        </p:nvSpPr>
        <p:spPr/>
        <p:txBody>
          <a:bodyPr/>
          <a:lstStyle/>
          <a:p>
            <a:pPr>
              <a:spcBef>
                <a:spcPct val="100000"/>
              </a:spcBef>
              <a:buSzPct val="99000"/>
            </a:pPr>
            <a:fld id="{F6991E9B-18D8-4CBE-9CE3-6E194DA99312}" type="slidenum">
              <a:rPr lang="en-US" altLang="en-US" smtClean="0"/>
              <a:pPr>
                <a:spcBef>
                  <a:spcPct val="100000"/>
                </a:spcBef>
                <a:buSzPct val="99000"/>
              </a:pPr>
              <a:t>24</a:t>
            </a:fld>
            <a:endParaRPr lang="en-US" altLang="en-US"/>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F85FD35A-5584-4CA0-9CBE-5C69559D8632}"/>
              </a:ext>
            </a:extLst>
          </p:cNvPr>
          <p:cNvSpPr>
            <a:spLocks noGrp="1"/>
          </p:cNvSpPr>
          <p:nvPr>
            <p:ph type="title"/>
          </p:nvPr>
        </p:nvSpPr>
        <p:spPr/>
        <p:txBody>
          <a:bodyPr/>
          <a:lstStyle/>
          <a:p>
            <a:pPr>
              <a:spcBef>
                <a:spcPct val="100000"/>
              </a:spcBef>
              <a:buSzPct val="99000"/>
            </a:pPr>
            <a:r>
              <a:rPr lang="en-US" altLang="en-US"/>
              <a:t>NIMS Command and Coordination Structures</a:t>
            </a:r>
          </a:p>
        </p:txBody>
      </p:sp>
      <p:pic>
        <p:nvPicPr>
          <p:cNvPr id="6" name="Picture 4">
            <a:extLst>
              <a:ext uri="{FF2B5EF4-FFF2-40B4-BE49-F238E27FC236}">
                <a16:creationId xmlns:a16="http://schemas.microsoft.com/office/drawing/2014/main" id="{028F082E-BF7D-419A-83B5-FE3A1893F85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4857" y="2015503"/>
            <a:ext cx="5714286" cy="2752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5B99744C-5D27-4A55-B469-994E3FA24806}"/>
              </a:ext>
            </a:extLst>
          </p:cNvPr>
          <p:cNvSpPr>
            <a:spLocks noGrp="1"/>
          </p:cNvSpPr>
          <p:nvPr>
            <p:ph type="sldNum" sz="quarter" idx="11"/>
          </p:nvPr>
        </p:nvSpPr>
        <p:spPr/>
        <p:txBody>
          <a:bodyPr/>
          <a:lstStyle/>
          <a:p>
            <a:pPr>
              <a:spcBef>
                <a:spcPct val="100000"/>
              </a:spcBef>
              <a:buSzPct val="99000"/>
            </a:pPr>
            <a:fld id="{F6991E9B-18D8-4CBE-9CE3-6E194DA99312}" type="slidenum">
              <a:rPr lang="en-US" altLang="en-US" smtClean="0"/>
              <a:pPr>
                <a:spcBef>
                  <a:spcPct val="100000"/>
                </a:spcBef>
                <a:buSzPct val="99000"/>
              </a:pPr>
              <a:t>3</a:t>
            </a:fld>
            <a:endParaRPr lang="en-US" altLang="en-US"/>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3A04AF2-96BE-4954-BA3C-73DCF2F98877}"/>
              </a:ext>
            </a:extLst>
          </p:cNvPr>
          <p:cNvSpPr>
            <a:spLocks noGrp="1"/>
          </p:cNvSpPr>
          <p:nvPr>
            <p:ph type="title"/>
          </p:nvPr>
        </p:nvSpPr>
        <p:spPr/>
        <p:txBody>
          <a:bodyPr/>
          <a:lstStyle/>
          <a:p>
            <a:pPr>
              <a:spcBef>
                <a:spcPct val="100000"/>
              </a:spcBef>
              <a:buSzPct val="99000"/>
            </a:pPr>
            <a:r>
              <a:rPr lang="en-US" altLang="en-US"/>
              <a:t>NIMS Command and Coordination Structures (Continued)</a:t>
            </a:r>
          </a:p>
        </p:txBody>
      </p:sp>
      <p:sp>
        <p:nvSpPr>
          <p:cNvPr id="2" name="Content Placeholder 1">
            <a:extLst>
              <a:ext uri="{FF2B5EF4-FFF2-40B4-BE49-F238E27FC236}">
                <a16:creationId xmlns:a16="http://schemas.microsoft.com/office/drawing/2014/main" id="{93832CA8-C921-42F0-AF37-7AA544C4C421}"/>
              </a:ext>
            </a:extLst>
          </p:cNvPr>
          <p:cNvSpPr>
            <a:spLocks noGrp="1"/>
          </p:cNvSpPr>
          <p:nvPr>
            <p:ph idx="1"/>
          </p:nvPr>
        </p:nvSpPr>
        <p:spPr/>
        <p:txBody>
          <a:bodyPr>
            <a:normAutofit fontScale="625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NIMS structures enable incident managers to manage incidents in a unified, consistent manner.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When an incident occurs or threatens, local emergency personnel manage response using </a:t>
            </a:r>
            <a:r>
              <a:rPr lang="en-US" altLang="en-US" b="1" kern="1200">
                <a:latin typeface="Arial" panose="020B0604020202020204" pitchFamily="34" charset="0"/>
                <a:cs typeface="Arial" panose="020B0604020202020204" pitchFamily="34" charset="0"/>
                <a:sym typeface="Arial" panose="020B0604020202020204" pitchFamily="34" charset="0"/>
              </a:rPr>
              <a:t>ICS</a:t>
            </a:r>
            <a:r>
              <a:rPr lang="en-US" altLang="en-US" kern="1200">
                <a:latin typeface="Arial" panose="020B0604020202020204" pitchFamily="34" charset="0"/>
                <a:cs typeface="Arial" panose="020B0604020202020204" pitchFamily="34" charset="0"/>
                <a:sym typeface="Arial" panose="020B0604020202020204" pitchFamily="34" charset="0"/>
              </a:rPr>
              <a:t>.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If the incident is large or complex, off-site </a:t>
            </a:r>
            <a:r>
              <a:rPr lang="en-US" altLang="en-US" b="1" kern="1200">
                <a:latin typeface="Arial" panose="020B0604020202020204" pitchFamily="34" charset="0"/>
                <a:cs typeface="Arial" panose="020B0604020202020204" pitchFamily="34" charset="0"/>
                <a:sym typeface="Arial" panose="020B0604020202020204" pitchFamily="34" charset="0"/>
              </a:rPr>
              <a:t>EOCs</a:t>
            </a:r>
            <a:r>
              <a:rPr lang="en-US" altLang="en-US" kern="1200">
                <a:latin typeface="Arial" panose="020B0604020202020204" pitchFamily="34" charset="0"/>
                <a:cs typeface="Arial" panose="020B0604020202020204" pitchFamily="34" charset="0"/>
                <a:sym typeface="Arial" panose="020B0604020202020204" pitchFamily="34" charset="0"/>
              </a:rPr>
              <a:t> activate to support on-scene operations.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The incident personnel in the field and in EOCs receive policy guidance from </a:t>
            </a:r>
            <a:r>
              <a:rPr lang="en-US" altLang="en-US" b="1" kern="1200">
                <a:latin typeface="Arial" panose="020B0604020202020204" pitchFamily="34" charset="0"/>
                <a:cs typeface="Arial" panose="020B0604020202020204" pitchFamily="34" charset="0"/>
                <a:sym typeface="Arial" panose="020B0604020202020204" pitchFamily="34" charset="0"/>
              </a:rPr>
              <a:t>MAC Groups</a:t>
            </a:r>
            <a:r>
              <a:rPr lang="en-US" altLang="en-US" kern="1200">
                <a:latin typeface="Arial" panose="020B0604020202020204" pitchFamily="34" charset="0"/>
                <a:cs typeface="Arial" panose="020B0604020202020204" pitchFamily="34" charset="0"/>
                <a:sym typeface="Arial" panose="020B0604020202020204" pitchFamily="34" charset="0"/>
              </a:rPr>
              <a:t>.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A Joint Information Center manages the Joint Information System </a:t>
            </a:r>
            <a:r>
              <a:rPr lang="en-US" altLang="en-US" b="1" kern="1200">
                <a:latin typeface="Arial" panose="020B0604020202020204" pitchFamily="34" charset="0"/>
                <a:cs typeface="Arial" panose="020B0604020202020204" pitchFamily="34" charset="0"/>
                <a:sym typeface="Arial" panose="020B0604020202020204" pitchFamily="34" charset="0"/>
              </a:rPr>
              <a:t>(JIS)</a:t>
            </a:r>
            <a:r>
              <a:rPr lang="en-US" altLang="en-US" kern="1200">
                <a:latin typeface="Arial" panose="020B0604020202020204" pitchFamily="34" charset="0"/>
                <a:cs typeface="Arial" panose="020B0604020202020204" pitchFamily="34" charset="0"/>
                <a:sym typeface="Arial" panose="020B0604020202020204" pitchFamily="34" charset="0"/>
              </a:rPr>
              <a:t> to ensure coordinated and accurate public messaging among all levels: ICS, EOC and MAC Group.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The first NIMS structure we will examine is ICS. </a:t>
            </a:r>
            <a:endParaRPr lang="en-US"/>
          </a:p>
        </p:txBody>
      </p:sp>
      <p:sp>
        <p:nvSpPr>
          <p:cNvPr id="3" name="Slide Number Placeholder 2">
            <a:extLst>
              <a:ext uri="{FF2B5EF4-FFF2-40B4-BE49-F238E27FC236}">
                <a16:creationId xmlns:a16="http://schemas.microsoft.com/office/drawing/2014/main" id="{52E19B50-A60C-4762-BE05-358A8C1F1164}"/>
              </a:ext>
            </a:extLst>
          </p:cNvPr>
          <p:cNvSpPr>
            <a:spLocks noGrp="1"/>
          </p:cNvSpPr>
          <p:nvPr>
            <p:ph type="sldNum" sz="quarter" idx="11"/>
          </p:nvPr>
        </p:nvSpPr>
        <p:spPr/>
        <p:txBody>
          <a:bodyPr/>
          <a:lstStyle/>
          <a:p>
            <a:pPr>
              <a:spcBef>
                <a:spcPct val="100000"/>
              </a:spcBef>
              <a:buSzPct val="99000"/>
            </a:pPr>
            <a:fld id="{F6991E9B-18D8-4CBE-9CE3-6E194DA99312}" type="slidenum">
              <a:rPr lang="en-US" altLang="en-US" smtClean="0"/>
              <a:pPr>
                <a:spcBef>
                  <a:spcPct val="100000"/>
                </a:spcBef>
                <a:buSzPct val="99000"/>
              </a:pPr>
              <a:t>4</a:t>
            </a:fld>
            <a:endParaRPr lang="en-US" altLang="en-US"/>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8ECD09D3-EDD8-402B-A71F-671D30F10341}"/>
              </a:ext>
            </a:extLst>
          </p:cNvPr>
          <p:cNvSpPr>
            <a:spLocks noGrp="1"/>
          </p:cNvSpPr>
          <p:nvPr>
            <p:ph type="title"/>
          </p:nvPr>
        </p:nvSpPr>
        <p:spPr/>
        <p:txBody>
          <a:bodyPr/>
          <a:lstStyle/>
          <a:p>
            <a:pPr>
              <a:spcBef>
                <a:spcPct val="100000"/>
              </a:spcBef>
              <a:buSzPct val="99000"/>
            </a:pPr>
            <a:r>
              <a:rPr lang="en-US" altLang="en-US"/>
              <a:t>Voices of Experience: Incident Command System</a:t>
            </a:r>
          </a:p>
        </p:txBody>
      </p:sp>
      <p:sp>
        <p:nvSpPr>
          <p:cNvPr id="3" name="Content Placeholder 2">
            <a:extLst>
              <a:ext uri="{FF2B5EF4-FFF2-40B4-BE49-F238E27FC236}">
                <a16:creationId xmlns:a16="http://schemas.microsoft.com/office/drawing/2014/main" id="{4181B002-0214-480E-B8A8-0D719425524C}"/>
              </a:ext>
            </a:extLst>
          </p:cNvPr>
          <p:cNvSpPr>
            <a:spLocks noGrp="1"/>
          </p:cNvSpPr>
          <p:nvPr>
            <p:ph sz="quarter" idx="14"/>
          </p:nvPr>
        </p:nvSpPr>
        <p:spPr/>
        <p:txBody>
          <a:bodyPr>
            <a:normAutofit fontScale="77500" lnSpcReduction="20000"/>
          </a:bodyPr>
          <a:lstStyle/>
          <a:p>
            <a:pPr>
              <a:spcBef>
                <a:spcPct val="100000"/>
              </a:spcBef>
              <a:buSzPct val="99000"/>
              <a:tabLst/>
            </a:pPr>
            <a:r>
              <a:rPr lang="en-US" altLang="en-US" b="1" kern="1200">
                <a:latin typeface="Arial" panose="020B0604020202020204" pitchFamily="34" charset="0"/>
                <a:cs typeface="Arial" panose="020B0604020202020204" pitchFamily="34" charset="0"/>
                <a:sym typeface="Arial" panose="020B0604020202020204" pitchFamily="34" charset="0"/>
              </a:rPr>
              <a:t>George Nuñez, Emergency Management, George Washington University</a:t>
            </a:r>
            <a:r>
              <a:rPr lang="en-US" altLang="en-US" kern="1200">
                <a:latin typeface="Arial" panose="020B0604020202020204" pitchFamily="34" charset="0"/>
                <a:cs typeface="Arial" panose="020B0604020202020204" pitchFamily="34" charset="0"/>
                <a:sym typeface="Arial" panose="020B0604020202020204" pitchFamily="34" charset="0"/>
              </a:rPr>
              <a:t>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"ICS is a system to allow responders to be able to organize and respond to an incident. It is specifically useful during on-scene response. It is a format, a system of tools that allow police, fire, and other personnel to respond to that incident in a systematic way to facilitate the response but also meet the needs of those impacted."</a:t>
            </a:r>
            <a:endParaRPr lang="en-US"/>
          </a:p>
        </p:txBody>
      </p:sp>
      <p:pic>
        <p:nvPicPr>
          <p:cNvPr id="8" name="Picture 4" descr="George Nunez, Emergency Management, George Washington University, Washington DC">
            <a:extLst>
              <a:ext uri="{FF2B5EF4-FFF2-40B4-BE49-F238E27FC236}">
                <a16:creationId xmlns:a16="http://schemas.microsoft.com/office/drawing/2014/main" id="{147EE3C9-033B-49CE-9238-B848BC275F61}"/>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598612" y="2670175"/>
            <a:ext cx="17526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D536781B-F757-4EA2-8671-E32F9BFF0AE3}"/>
              </a:ext>
            </a:extLst>
          </p:cNvPr>
          <p:cNvSpPr>
            <a:spLocks noGrp="1"/>
          </p:cNvSpPr>
          <p:nvPr>
            <p:ph type="sldNum" sz="quarter" idx="17"/>
          </p:nvPr>
        </p:nvSpPr>
        <p:spPr/>
        <p:txBody>
          <a:bodyPr/>
          <a:lstStyle/>
          <a:p>
            <a:pPr>
              <a:spcBef>
                <a:spcPct val="100000"/>
              </a:spcBef>
              <a:buSzPct val="99000"/>
            </a:pPr>
            <a:fld id="{B2AE71C0-29A9-4D16-89BE-A6B6B61761C4}" type="slidenum">
              <a:rPr lang="en-US" altLang="en-US" smtClean="0"/>
              <a:pPr>
                <a:spcBef>
                  <a:spcPct val="100000"/>
                </a:spcBef>
                <a:buSzPct val="99000"/>
              </a:pPr>
              <a:t>5</a:t>
            </a:fld>
            <a:endParaRPr lang="en-US" altLang="en-US"/>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F4635FB-D6D4-452C-9758-8B39E0A5D197}"/>
              </a:ext>
            </a:extLst>
          </p:cNvPr>
          <p:cNvSpPr>
            <a:spLocks noGrp="1"/>
          </p:cNvSpPr>
          <p:nvPr>
            <p:ph type="title"/>
          </p:nvPr>
        </p:nvSpPr>
        <p:spPr/>
        <p:txBody>
          <a:bodyPr/>
          <a:lstStyle/>
          <a:p>
            <a:pPr>
              <a:spcBef>
                <a:spcPct val="100000"/>
              </a:spcBef>
              <a:buSzPct val="99000"/>
            </a:pPr>
            <a:r>
              <a:rPr lang="en-US" altLang="en-US"/>
              <a:t>Voices of Experience: Incident Command System</a:t>
            </a:r>
          </a:p>
        </p:txBody>
      </p:sp>
      <p:sp>
        <p:nvSpPr>
          <p:cNvPr id="3" name="Content Placeholder 2">
            <a:extLst>
              <a:ext uri="{FF2B5EF4-FFF2-40B4-BE49-F238E27FC236}">
                <a16:creationId xmlns:a16="http://schemas.microsoft.com/office/drawing/2014/main" id="{4285B357-AFD4-4A60-9AD1-3C84F502169B}"/>
              </a:ext>
            </a:extLst>
          </p:cNvPr>
          <p:cNvSpPr>
            <a:spLocks noGrp="1"/>
          </p:cNvSpPr>
          <p:nvPr>
            <p:ph sz="quarter" idx="14"/>
          </p:nvPr>
        </p:nvSpPr>
        <p:spPr/>
        <p:txBody>
          <a:bodyPr>
            <a:normAutofit fontScale="55000" lnSpcReduction="20000"/>
          </a:bodyPr>
          <a:lstStyle/>
          <a:p>
            <a:pPr>
              <a:spcBef>
                <a:spcPct val="100000"/>
              </a:spcBef>
              <a:buSzPct val="99000"/>
              <a:tabLst/>
            </a:pPr>
            <a:r>
              <a:rPr lang="en-US" altLang="en-US" b="1" kern="1200">
                <a:latin typeface="Arial" panose="020B0604020202020204" pitchFamily="34" charset="0"/>
                <a:cs typeface="Arial" panose="020B0604020202020204" pitchFamily="34" charset="0"/>
                <a:sym typeface="Arial" panose="020B0604020202020204" pitchFamily="34" charset="0"/>
              </a:rPr>
              <a:t>Kristy Plourde, Emergency Management Specialist, U.S. Coast Guard</a:t>
            </a:r>
            <a:r>
              <a:rPr lang="en-US" altLang="en-US" kern="1200">
                <a:latin typeface="Arial" panose="020B0604020202020204" pitchFamily="34" charset="0"/>
                <a:cs typeface="Arial" panose="020B0604020202020204" pitchFamily="34" charset="0"/>
                <a:sym typeface="Arial" panose="020B0604020202020204" pitchFamily="34" charset="0"/>
              </a:rPr>
              <a:t>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"You use NIMS and ICS and you organize yourself around this structure. It’s got the common language, its common command structure. You work out who is in the Unified Command, you know, and you work this all out, and so that’s what they did, and it was, you know, it’s not perfect because we’re not there yet, we’re getting there with how we organize ourselves, but the key is, is that: is it better than when we did it before? And that’s the bottom-line answer of that is that NIMS has helped us be better structured, have less duplication, be more organized and more efficient."</a:t>
            </a:r>
            <a:endParaRPr lang="en-US"/>
          </a:p>
        </p:txBody>
      </p:sp>
      <p:pic>
        <p:nvPicPr>
          <p:cNvPr id="8" name="Picture 4" descr="Kristy Ploude, Emergency Management Specialist, U.S.Coast Guard">
            <a:extLst>
              <a:ext uri="{FF2B5EF4-FFF2-40B4-BE49-F238E27FC236}">
                <a16:creationId xmlns:a16="http://schemas.microsoft.com/office/drawing/2014/main" id="{EBDBAFCD-55A2-4A4E-93B0-7DF2154EDCA1}"/>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598612" y="2674937"/>
            <a:ext cx="1752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4E789FEC-D675-416A-A709-38945312CE5D}"/>
              </a:ext>
            </a:extLst>
          </p:cNvPr>
          <p:cNvSpPr>
            <a:spLocks noGrp="1"/>
          </p:cNvSpPr>
          <p:nvPr>
            <p:ph type="sldNum" sz="quarter" idx="17"/>
          </p:nvPr>
        </p:nvSpPr>
        <p:spPr/>
        <p:txBody>
          <a:bodyPr/>
          <a:lstStyle/>
          <a:p>
            <a:pPr>
              <a:spcBef>
                <a:spcPct val="100000"/>
              </a:spcBef>
              <a:buSzPct val="99000"/>
            </a:pPr>
            <a:fld id="{B2AE71C0-29A9-4D16-89BE-A6B6B61761C4}" type="slidenum">
              <a:rPr lang="en-US" altLang="en-US" smtClean="0"/>
              <a:pPr>
                <a:spcBef>
                  <a:spcPct val="100000"/>
                </a:spcBef>
                <a:buSzPct val="99000"/>
              </a:pPr>
              <a:t>6</a:t>
            </a:fld>
            <a:endParaRPr lang="en-US" altLang="en-US"/>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AFD063FE-9848-4B2B-BFA6-6FB6086D0309}"/>
              </a:ext>
            </a:extLst>
          </p:cNvPr>
          <p:cNvSpPr>
            <a:spLocks noGrp="1"/>
          </p:cNvSpPr>
          <p:nvPr>
            <p:ph type="title"/>
          </p:nvPr>
        </p:nvSpPr>
        <p:spPr/>
        <p:txBody>
          <a:bodyPr/>
          <a:lstStyle/>
          <a:p>
            <a:pPr>
              <a:spcBef>
                <a:spcPct val="100000"/>
              </a:spcBef>
              <a:buSzPct val="99000"/>
            </a:pPr>
            <a:r>
              <a:rPr lang="en-US" altLang="en-US"/>
              <a:t>Voices of Experience: Incident Command System</a:t>
            </a:r>
          </a:p>
        </p:txBody>
      </p:sp>
      <p:sp>
        <p:nvSpPr>
          <p:cNvPr id="3" name="Content Placeholder 2">
            <a:extLst>
              <a:ext uri="{FF2B5EF4-FFF2-40B4-BE49-F238E27FC236}">
                <a16:creationId xmlns:a16="http://schemas.microsoft.com/office/drawing/2014/main" id="{C78C2368-D441-462A-80E3-6C871A6B04DF}"/>
              </a:ext>
            </a:extLst>
          </p:cNvPr>
          <p:cNvSpPr>
            <a:spLocks noGrp="1"/>
          </p:cNvSpPr>
          <p:nvPr>
            <p:ph sz="quarter" idx="14"/>
          </p:nvPr>
        </p:nvSpPr>
        <p:spPr/>
        <p:txBody>
          <a:bodyPr>
            <a:normAutofit fontScale="55000" lnSpcReduction="20000"/>
          </a:bodyPr>
          <a:lstStyle/>
          <a:p>
            <a:pPr>
              <a:spcBef>
                <a:spcPct val="100000"/>
              </a:spcBef>
              <a:buSzPct val="99000"/>
              <a:tabLst/>
            </a:pPr>
            <a:r>
              <a:rPr lang="en-US" altLang="en-US" b="1" kern="1200">
                <a:latin typeface="Arial" panose="020B0604020202020204" pitchFamily="34" charset="0"/>
                <a:cs typeface="Arial" panose="020B0604020202020204" pitchFamily="34" charset="0"/>
                <a:sym typeface="Arial" panose="020B0604020202020204" pitchFamily="34" charset="0"/>
              </a:rPr>
              <a:t>Steve Grainer, Former Chief, Incident Management Programs, VA Dept. of Fire Programs</a:t>
            </a:r>
            <a:r>
              <a:rPr lang="en-US" altLang="en-US" kern="1200">
                <a:latin typeface="Arial" panose="020B0604020202020204" pitchFamily="34" charset="0"/>
                <a:cs typeface="Arial" panose="020B0604020202020204" pitchFamily="34" charset="0"/>
                <a:sym typeface="Arial" panose="020B0604020202020204" pitchFamily="34" charset="0"/>
              </a:rPr>
              <a:t>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"The basic functional elements of ICS are the way everything is managed. What ICS has done has provided a template, a flexible yet standardized template that is available on a moment’s notice and is constructed in such a manner that you just basically open the book or pull the template off the shelf and identify which component parts of command or management, if you will, are needed at any moment in time. It just provides you a fill-in-the-blanks format for what is necessary, and the good thing about it is you use what you need and you don’t use what you don’t need."</a:t>
            </a:r>
            <a:endParaRPr lang="en-US"/>
          </a:p>
        </p:txBody>
      </p:sp>
      <p:pic>
        <p:nvPicPr>
          <p:cNvPr id="8" name="Picture 4">
            <a:extLst>
              <a:ext uri="{FF2B5EF4-FFF2-40B4-BE49-F238E27FC236}">
                <a16:creationId xmlns:a16="http://schemas.microsoft.com/office/drawing/2014/main" id="{2EC0954F-F94C-4C3A-A8C5-6DC41A9FFF1A}"/>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598612" y="2670175"/>
            <a:ext cx="17526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A39E522E-73C5-41B2-ABF6-2A16AA4D42F4}"/>
              </a:ext>
            </a:extLst>
          </p:cNvPr>
          <p:cNvSpPr>
            <a:spLocks noGrp="1"/>
          </p:cNvSpPr>
          <p:nvPr>
            <p:ph type="sldNum" sz="quarter" idx="17"/>
          </p:nvPr>
        </p:nvSpPr>
        <p:spPr/>
        <p:txBody>
          <a:bodyPr/>
          <a:lstStyle/>
          <a:p>
            <a:pPr>
              <a:spcBef>
                <a:spcPct val="100000"/>
              </a:spcBef>
              <a:buSzPct val="99000"/>
            </a:pPr>
            <a:fld id="{B2AE71C0-29A9-4D16-89BE-A6B6B61761C4}" type="slidenum">
              <a:rPr lang="en-US" altLang="en-US" smtClean="0"/>
              <a:pPr>
                <a:spcBef>
                  <a:spcPct val="100000"/>
                </a:spcBef>
                <a:buSzPct val="99000"/>
              </a:pPr>
              <a:t>7</a:t>
            </a:fld>
            <a:endParaRPr lang="en-US" altLang="en-US"/>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3970E028-44DA-444F-9008-AA33BDA27011}"/>
              </a:ext>
            </a:extLst>
          </p:cNvPr>
          <p:cNvSpPr>
            <a:spLocks noGrp="1"/>
          </p:cNvSpPr>
          <p:nvPr>
            <p:ph type="title"/>
          </p:nvPr>
        </p:nvSpPr>
        <p:spPr/>
        <p:txBody>
          <a:bodyPr/>
          <a:lstStyle/>
          <a:p>
            <a:pPr>
              <a:spcBef>
                <a:spcPct val="100000"/>
              </a:spcBef>
              <a:buSzPct val="99000"/>
            </a:pPr>
            <a:r>
              <a:rPr lang="en-US" altLang="en-US"/>
              <a:t>ICS Introduction </a:t>
            </a:r>
          </a:p>
        </p:txBody>
      </p:sp>
      <p:sp>
        <p:nvSpPr>
          <p:cNvPr id="2" name="Content Placeholder 1">
            <a:extLst>
              <a:ext uri="{FF2B5EF4-FFF2-40B4-BE49-F238E27FC236}">
                <a16:creationId xmlns:a16="http://schemas.microsoft.com/office/drawing/2014/main" id="{B2FCDBDA-7F88-4D0E-8A9C-7AA480372BBE}"/>
              </a:ext>
            </a:extLst>
          </p:cNvPr>
          <p:cNvSpPr>
            <a:spLocks noGrp="1"/>
          </p:cNvSpPr>
          <p:nvPr>
            <p:ph sz="quarter" idx="13"/>
          </p:nvPr>
        </p:nvSpPr>
        <p:spPr>
          <a:xfrm>
            <a:off x="457199" y="1153077"/>
            <a:ext cx="4333875" cy="4492625"/>
          </a:xfrm>
        </p:spPr>
        <p:txBody>
          <a:bodyPr>
            <a:noAutofit/>
          </a:bodyPr>
          <a:lstStyle/>
          <a:p>
            <a:pPr>
              <a:spcBef>
                <a:spcPct val="100000"/>
              </a:spcBef>
              <a:buSzPct val="99000"/>
              <a:tabLst/>
            </a:pPr>
            <a:r>
              <a:rPr lang="en-US" altLang="en-US" sz="1400" kern="1200" dirty="0">
                <a:latin typeface="Arial" panose="020B0604020202020204" pitchFamily="34" charset="0"/>
                <a:cs typeface="Arial" panose="020B0604020202020204" pitchFamily="34" charset="0"/>
                <a:sym typeface="Arial" panose="020B0604020202020204" pitchFamily="34" charset="0"/>
              </a:rPr>
              <a:t>The Incident Command System (ICS) provides: </a:t>
            </a:r>
          </a:p>
          <a:p>
            <a:pPr marL="254000" lvl="1" indent="-254000">
              <a:spcBef>
                <a:spcPct val="100000"/>
              </a:spcBef>
              <a:buSzPct val="99000"/>
              <a:tabLst/>
            </a:pPr>
            <a:r>
              <a:rPr lang="en-US" altLang="en-US" sz="1400" kern="1200" dirty="0">
                <a:latin typeface="Arial" panose="020B0604020202020204" pitchFamily="34" charset="0"/>
                <a:ea typeface="+mn-ea"/>
                <a:cs typeface="Arial" panose="020B0604020202020204" pitchFamily="34" charset="0"/>
                <a:sym typeface="Arial" panose="020B0604020202020204" pitchFamily="34" charset="0"/>
              </a:rPr>
              <a:t>A standardized approach to the command, control, and coordination of on-scene emergency management</a:t>
            </a:r>
          </a:p>
          <a:p>
            <a:pPr marL="254000" lvl="1" indent="-254000">
              <a:spcBef>
                <a:spcPct val="100000"/>
              </a:spcBef>
              <a:buSzPct val="99000"/>
              <a:tabLst/>
            </a:pPr>
            <a:r>
              <a:rPr lang="en-US" altLang="en-US" sz="1400" kern="1200" dirty="0">
                <a:latin typeface="Arial" panose="020B0604020202020204" pitchFamily="34" charset="0"/>
                <a:ea typeface="+mn-ea"/>
                <a:cs typeface="Arial" panose="020B0604020202020204" pitchFamily="34" charset="0"/>
                <a:sym typeface="Arial" panose="020B0604020202020204" pitchFamily="34" charset="0"/>
              </a:rPr>
              <a:t>A common structure within which personnel from different organizations can work together</a:t>
            </a:r>
          </a:p>
          <a:p>
            <a:pPr marL="254000" lvl="1" indent="-254000">
              <a:spcBef>
                <a:spcPct val="100000"/>
              </a:spcBef>
              <a:buSzPct val="99000"/>
              <a:tabLst/>
            </a:pPr>
            <a:r>
              <a:rPr lang="en-US" altLang="en-US" sz="1400" kern="1200" dirty="0">
                <a:latin typeface="Arial" panose="020B0604020202020204" pitchFamily="34" charset="0"/>
                <a:ea typeface="+mn-ea"/>
                <a:cs typeface="Arial" panose="020B0604020202020204" pitchFamily="34" charset="0"/>
                <a:sym typeface="Arial" panose="020B0604020202020204" pitchFamily="34" charset="0"/>
              </a:rPr>
              <a:t>A structure for incident management that integrates and coordinates procedures, personnel, equipment, facilities, and communications </a:t>
            </a:r>
          </a:p>
          <a:p>
            <a:pPr>
              <a:spcBef>
                <a:spcPct val="100000"/>
              </a:spcBef>
              <a:buSzPct val="99000"/>
              <a:tabLst/>
            </a:pPr>
            <a:r>
              <a:rPr lang="en-US" altLang="en-US" sz="1400" kern="1200" dirty="0">
                <a:latin typeface="Arial" panose="020B0604020202020204" pitchFamily="34" charset="0"/>
                <a:cs typeface="Arial" panose="020B0604020202020204" pitchFamily="34" charset="0"/>
                <a:sym typeface="Arial" panose="020B0604020202020204" pitchFamily="34" charset="0"/>
              </a:rPr>
              <a:t>ICS is used by all levels of government and many NGOs and private sector organizations.</a:t>
            </a:r>
          </a:p>
          <a:p>
            <a:pPr>
              <a:spcBef>
                <a:spcPct val="100000"/>
              </a:spcBef>
              <a:buSzPct val="99000"/>
              <a:tabLst/>
            </a:pPr>
            <a:r>
              <a:rPr lang="en-US" altLang="en-US" sz="1400" kern="1200" dirty="0">
                <a:latin typeface="Arial" panose="020B0604020202020204" pitchFamily="34" charset="0"/>
                <a:cs typeface="Arial" panose="020B0604020202020204" pitchFamily="34" charset="0"/>
                <a:sym typeface="Arial" panose="020B0604020202020204" pitchFamily="34" charset="0"/>
              </a:rPr>
              <a:t>This system includes five major functional areas: Command, Operations, Planning, Logistics, and Finance/Administration. </a:t>
            </a:r>
            <a:endParaRPr lang="en-US" sz="1400" dirty="0"/>
          </a:p>
        </p:txBody>
      </p:sp>
      <p:pic>
        <p:nvPicPr>
          <p:cNvPr id="8" name="Picture 4">
            <a:extLst>
              <a:ext uri="{FF2B5EF4-FFF2-40B4-BE49-F238E27FC236}">
                <a16:creationId xmlns:a16="http://schemas.microsoft.com/office/drawing/2014/main" id="{0F4476D7-260B-41A1-963E-AE0A0DA7FBB5}"/>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778375" y="2074677"/>
            <a:ext cx="1781424" cy="264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32711FF0-56A3-468C-BF59-6D92CE83EC90}"/>
              </a:ext>
            </a:extLst>
          </p:cNvPr>
          <p:cNvSpPr>
            <a:spLocks noGrp="1"/>
          </p:cNvSpPr>
          <p:nvPr>
            <p:ph type="sldNum" sz="quarter" idx="17"/>
          </p:nvPr>
        </p:nvSpPr>
        <p:spPr/>
        <p:txBody>
          <a:bodyPr/>
          <a:lstStyle/>
          <a:p>
            <a:pPr>
              <a:spcBef>
                <a:spcPct val="100000"/>
              </a:spcBef>
              <a:buSzPct val="99000"/>
            </a:pPr>
            <a:fld id="{63BE073E-052D-4EC8-859A-214FAF3E75DC}" type="slidenum">
              <a:rPr lang="en-US" altLang="en-US" smtClean="0"/>
              <a:pPr>
                <a:spcBef>
                  <a:spcPct val="100000"/>
                </a:spcBef>
                <a:buSzPct val="99000"/>
              </a:pPr>
              <a:t>8</a:t>
            </a:fld>
            <a:endParaRPr lang="en-US" altLang="en-US"/>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EB6BAE22-F71F-46DE-8149-E1C05EF2ADF4}"/>
              </a:ext>
            </a:extLst>
          </p:cNvPr>
          <p:cNvSpPr>
            <a:spLocks noGrp="1"/>
          </p:cNvSpPr>
          <p:nvPr>
            <p:ph type="title"/>
          </p:nvPr>
        </p:nvSpPr>
        <p:spPr/>
        <p:txBody>
          <a:bodyPr/>
          <a:lstStyle/>
          <a:p>
            <a:pPr>
              <a:spcBef>
                <a:spcPct val="100000"/>
              </a:spcBef>
              <a:buSzPct val="99000"/>
            </a:pPr>
            <a:r>
              <a:rPr lang="en-US" altLang="en-US"/>
              <a:t>Discussion Question</a:t>
            </a:r>
          </a:p>
        </p:txBody>
      </p:sp>
      <p:sp>
        <p:nvSpPr>
          <p:cNvPr id="3" name="Content Placeholder 2">
            <a:extLst>
              <a:ext uri="{FF2B5EF4-FFF2-40B4-BE49-F238E27FC236}">
                <a16:creationId xmlns:a16="http://schemas.microsoft.com/office/drawing/2014/main" id="{00BA64F4-6109-4DE9-A189-7431460005AA}"/>
              </a:ext>
            </a:extLst>
          </p:cNvPr>
          <p:cNvSpPr>
            <a:spLocks noGrp="1"/>
          </p:cNvSpPr>
          <p:nvPr>
            <p:ph sz="quarter" idx="14"/>
          </p:nvPr>
        </p:nvSpPr>
        <p:spPr/>
        <p:txBody>
          <a:bodyPr>
            <a:normAutofit fontScale="92500" lnSpcReduction="20000"/>
          </a:bodyPr>
          <a:lstStyle/>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What are examples of incidents or planned events where you have used ICS?</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 </a:t>
            </a:r>
          </a:p>
          <a:p>
            <a:pPr>
              <a:spcBef>
                <a:spcPct val="100000"/>
              </a:spcBef>
              <a:buSzPct val="99000"/>
              <a:tabLst/>
            </a:pPr>
            <a:r>
              <a:rPr lang="en-US" altLang="en-US" kern="1200">
                <a:latin typeface="Arial" panose="020B0604020202020204" pitchFamily="34" charset="0"/>
                <a:cs typeface="Arial" panose="020B0604020202020204" pitchFamily="34" charset="0"/>
                <a:sym typeface="Arial" panose="020B0604020202020204" pitchFamily="34" charset="0"/>
              </a:rPr>
              <a:t>What were the benefits of using ICS?</a:t>
            </a:r>
            <a:endParaRPr lang="en-US"/>
          </a:p>
        </p:txBody>
      </p:sp>
      <p:pic>
        <p:nvPicPr>
          <p:cNvPr id="8" name="Picture 4" descr="Discussion Question Icon">
            <a:extLst>
              <a:ext uri="{FF2B5EF4-FFF2-40B4-BE49-F238E27FC236}">
                <a16:creationId xmlns:a16="http://schemas.microsoft.com/office/drawing/2014/main" id="{2C653CA9-B66C-45E5-9B51-9610873CFFEF}"/>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414815" y="1952588"/>
            <a:ext cx="314369" cy="533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2FCB28E-0C9D-4D45-AE8B-7513CB3BCB23}"/>
              </a:ext>
            </a:extLst>
          </p:cNvPr>
          <p:cNvSpPr>
            <a:spLocks noGrp="1"/>
          </p:cNvSpPr>
          <p:nvPr>
            <p:ph type="sldNum" sz="quarter" idx="17"/>
          </p:nvPr>
        </p:nvSpPr>
        <p:spPr/>
        <p:txBody>
          <a:bodyPr/>
          <a:lstStyle/>
          <a:p>
            <a:pPr>
              <a:spcBef>
                <a:spcPct val="100000"/>
              </a:spcBef>
              <a:buSzPct val="99000"/>
            </a:pPr>
            <a:fld id="{06D0ACC5-1810-4831-8BC6-98BF70EA8B47}" type="slidenum">
              <a:rPr lang="en-US" altLang="en-US" smtClean="0"/>
              <a:pPr>
                <a:spcBef>
                  <a:spcPct val="100000"/>
                </a:spcBef>
                <a:buSzPct val="99000"/>
              </a:pPr>
              <a:t>9</a:t>
            </a:fld>
            <a:endParaRPr lang="en-US" altLang="en-US"/>
          </a:p>
        </p:txBody>
      </p:sp>
    </p:spTree>
  </p:cSld>
  <p:clrMapOvr>
    <a:masterClrMapping/>
  </p:clrMapOvr>
  <p:transition>
    <p:wipe dir="r"/>
  </p:transition>
</p:sld>
</file>

<file path=ppt/theme/theme1.xml><?xml version="1.0" encoding="utf-8"?>
<a:theme xmlns:a="http://schemas.openxmlformats.org/drawingml/2006/main" name="EMI_PP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_PPT_V6.potx" id="{FC01C7C7-62FB-4A69-A5C1-8EFFD6BA3C03}" vid="{C1B3EBA9-D2D7-43E0-A56C-4BA4FADFC197}"/>
    </a:ext>
  </a:extLst>
</a:theme>
</file>

<file path=docProps/app.xml><?xml version="1.0" encoding="utf-8"?>
<Properties xmlns="http://schemas.openxmlformats.org/officeDocument/2006/extended-properties" xmlns:vt="http://schemas.openxmlformats.org/officeDocument/2006/docPropsVTypes">
  <Template>EMI_PPT_V6</Template>
  <TotalTime>0</TotalTime>
  <Words>1932</Words>
  <Application>Microsoft Office PowerPoint</Application>
  <PresentationFormat>On-screen Show (4:3)</PresentationFormat>
  <Paragraphs>146</Paragraphs>
  <Slides>24</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Times New Roman</vt:lpstr>
      <vt:lpstr>Wingdings</vt:lpstr>
      <vt:lpstr>EMI_PPT</vt:lpstr>
      <vt:lpstr>Lesson 4: Incident Command System (ICS)</vt:lpstr>
      <vt:lpstr>What Is NIMS Command and Coordination?</vt:lpstr>
      <vt:lpstr>NIMS Command and Coordination Structures</vt:lpstr>
      <vt:lpstr>NIMS Command and Coordination Structures (Continued)</vt:lpstr>
      <vt:lpstr>Voices of Experience: Incident Command System</vt:lpstr>
      <vt:lpstr>Voices of Experience: Incident Command System</vt:lpstr>
      <vt:lpstr>Voices of Experience: Incident Command System</vt:lpstr>
      <vt:lpstr>ICS Introduction </vt:lpstr>
      <vt:lpstr>Discussion Question</vt:lpstr>
      <vt:lpstr>Incident Command Concept</vt:lpstr>
      <vt:lpstr>Incident Commander</vt:lpstr>
      <vt:lpstr>Unified Command</vt:lpstr>
      <vt:lpstr>Command Staff</vt:lpstr>
      <vt:lpstr>General Staff Overview</vt:lpstr>
      <vt:lpstr>General Staff Sections</vt:lpstr>
      <vt:lpstr>Common Types of ICS Facilities</vt:lpstr>
      <vt:lpstr>Discussion Question</vt:lpstr>
      <vt:lpstr>Incident Management Teams</vt:lpstr>
      <vt:lpstr>Incident Management Assistance Teams</vt:lpstr>
      <vt:lpstr>Area Command</vt:lpstr>
      <vt:lpstr>Discussion Question</vt:lpstr>
      <vt:lpstr>Discussion Question</vt:lpstr>
      <vt:lpstr>Unit 4: Knowledge Review 2</vt:lpstr>
      <vt:lpstr>Lesson 4: Incident Command System (ICS)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2020-06-09T10:53:20Z</dcterms:created>
  <dcterms:modified xsi:type="dcterms:W3CDTF">2022-02-24T15:14:44Z</dcterms:modified>
</cp:coreProperties>
</file>